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16E_2712CD09.xml" ContentType="application/vnd.ms-powerpoint.comments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4"/>
  </p:sldMasterIdLst>
  <p:notesMasterIdLst>
    <p:notesMasterId r:id="rId14"/>
  </p:notesMasterIdLst>
  <p:sldIdLst>
    <p:sldId id="256" r:id="rId5"/>
    <p:sldId id="257" r:id="rId6"/>
    <p:sldId id="258" r:id="rId7"/>
    <p:sldId id="347" r:id="rId8"/>
    <p:sldId id="354" r:id="rId9"/>
    <p:sldId id="345" r:id="rId10"/>
    <p:sldId id="367" r:id="rId11"/>
    <p:sldId id="366" r:id="rId12"/>
    <p:sldId id="364" r:id="rId13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1795D8D-5D9E-E95A-BDD4-D3A9E825DE7F}" name="Nick Lyons" initials="NL" userId="S::nick.lyons@tarponhealth.com::1547b57f-fd32-45b8-b2b0-0e45c0a5fb9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7180C2-0BC3-335D-1074-319765C21892}" v="1" dt="2026-01-30T20:16:53.878"/>
    <p1510:client id="{AB905AE5-027C-006B-D47C-BE8F43D2AAAC}" v="2323" dt="2026-01-29T15:18:44.019"/>
    <p1510:client id="{D82A1EFB-1327-19CF-8941-D1A728A5774F}" v="10" dt="2026-01-29T12:26:39.316"/>
  </p1510:revLst>
</p1510:revInfo>
</file>

<file path=ppt/tableStyles.xml><?xml version="1.0" encoding="utf-8"?>
<a:tblStyleLst xmlns:a="http://schemas.openxmlformats.org/drawingml/2006/main" def="{1D699632-0F31-4A43-9ADF-55AC14346AA3}">
  <a:tblStyle styleId="{1D699632-0F31-4A43-9ADF-55AC14346AA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732039F-D77F-4AAE-BA16-752F6F15AA2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57" autoAdjust="0"/>
  </p:normalViewPr>
  <p:slideViewPr>
    <p:cSldViewPr snapToGrid="0">
      <p:cViewPr varScale="1">
        <p:scale>
          <a:sx n="125" d="100"/>
          <a:sy n="125" d="100"/>
        </p:scale>
        <p:origin x="1194" y="3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 Lyons" userId="S::nick.lyons@tarponhealth.com::1547b57f-fd32-45b8-b2b0-0e45c0a5fb9e" providerId="AD" clId="Web-{AB905AE5-027C-006B-D47C-BE8F43D2AAAC}"/>
    <pc:docChg chg="mod addSld delSld modSld sldOrd">
      <pc:chgData name="Nick Lyons" userId="S::nick.lyons@tarponhealth.com::1547b57f-fd32-45b8-b2b0-0e45c0a5fb9e" providerId="AD" clId="Web-{AB905AE5-027C-006B-D47C-BE8F43D2AAAC}" dt="2026-01-29T15:18:44.019" v="2360" actId="20577"/>
      <pc:docMkLst>
        <pc:docMk/>
      </pc:docMkLst>
      <pc:sldChg chg="modSp">
        <pc:chgData name="Nick Lyons" userId="S::nick.lyons@tarponhealth.com::1547b57f-fd32-45b8-b2b0-0e45c0a5fb9e" providerId="AD" clId="Web-{AB905AE5-027C-006B-D47C-BE8F43D2AAAC}" dt="2026-01-29T02:10:23.234" v="1676" actId="20577"/>
        <pc:sldMkLst>
          <pc:docMk/>
          <pc:sldMk cId="0" sldId="257"/>
        </pc:sldMkLst>
        <pc:spChg chg="mod">
          <ac:chgData name="Nick Lyons" userId="S::nick.lyons@tarponhealth.com::1547b57f-fd32-45b8-b2b0-0e45c0a5fb9e" providerId="AD" clId="Web-{AB905AE5-027C-006B-D47C-BE8F43D2AAAC}" dt="2026-01-29T02:09:48.950" v="1652" actId="20577"/>
          <ac:spMkLst>
            <pc:docMk/>
            <pc:sldMk cId="0" sldId="257"/>
            <ac:spMk id="107" creationId="{00000000-0000-0000-0000-000000000000}"/>
          </ac:spMkLst>
        </pc:spChg>
        <pc:spChg chg="mod">
          <ac:chgData name="Nick Lyons" userId="S::nick.lyons@tarponhealth.com::1547b57f-fd32-45b8-b2b0-0e45c0a5fb9e" providerId="AD" clId="Web-{AB905AE5-027C-006B-D47C-BE8F43D2AAAC}" dt="2026-01-29T02:10:23.234" v="1676" actId="20577"/>
          <ac:spMkLst>
            <pc:docMk/>
            <pc:sldMk cId="0" sldId="257"/>
            <ac:spMk id="108" creationId="{00000000-0000-0000-0000-000000000000}"/>
          </ac:spMkLst>
        </pc:spChg>
      </pc:sldChg>
      <pc:sldChg chg="modSp">
        <pc:chgData name="Nick Lyons" userId="S::nick.lyons@tarponhealth.com::1547b57f-fd32-45b8-b2b0-0e45c0a5fb9e" providerId="AD" clId="Web-{AB905AE5-027C-006B-D47C-BE8F43D2AAAC}" dt="2026-01-29T02:09:40.371" v="1651" actId="20577"/>
        <pc:sldMkLst>
          <pc:docMk/>
          <pc:sldMk cId="0" sldId="258"/>
        </pc:sldMkLst>
        <pc:spChg chg="mod">
          <ac:chgData name="Nick Lyons" userId="S::nick.lyons@tarponhealth.com::1547b57f-fd32-45b8-b2b0-0e45c0a5fb9e" providerId="AD" clId="Web-{AB905AE5-027C-006B-D47C-BE8F43D2AAAC}" dt="2026-01-29T02:09:40.371" v="1651" actId="20577"/>
          <ac:spMkLst>
            <pc:docMk/>
            <pc:sldMk cId="0" sldId="258"/>
            <ac:spMk id="117" creationId="{00000000-0000-0000-0000-000000000000}"/>
          </ac:spMkLst>
        </pc:spChg>
      </pc:sldChg>
      <pc:sldChg chg="addSp delSp modSp">
        <pc:chgData name="Nick Lyons" userId="S::nick.lyons@tarponhealth.com::1547b57f-fd32-45b8-b2b0-0e45c0a5fb9e" providerId="AD" clId="Web-{AB905AE5-027C-006B-D47C-BE8F43D2AAAC}" dt="2026-01-29T14:41:44.232" v="2332" actId="20577"/>
        <pc:sldMkLst>
          <pc:docMk/>
          <pc:sldMk cId="1144844133" sldId="345"/>
        </pc:sldMkLst>
        <pc:spChg chg="add del mod">
          <ac:chgData name="Nick Lyons" userId="S::nick.lyons@tarponhealth.com::1547b57f-fd32-45b8-b2b0-0e45c0a5fb9e" providerId="AD" clId="Web-{AB905AE5-027C-006B-D47C-BE8F43D2AAAC}" dt="2026-01-29T14:25:39.575" v="2150"/>
          <ac:spMkLst>
            <pc:docMk/>
            <pc:sldMk cId="1144844133" sldId="345"/>
            <ac:spMk id="3" creationId="{59760436-46E9-D975-E84E-0BA33C914AA8}"/>
          </ac:spMkLst>
        </pc:spChg>
        <pc:spChg chg="add del mod">
          <ac:chgData name="Nick Lyons" userId="S::nick.lyons@tarponhealth.com::1547b57f-fd32-45b8-b2b0-0e45c0a5fb9e" providerId="AD" clId="Web-{AB905AE5-027C-006B-D47C-BE8F43D2AAAC}" dt="2026-01-29T14:25:43.419" v="2151"/>
          <ac:spMkLst>
            <pc:docMk/>
            <pc:sldMk cId="1144844133" sldId="345"/>
            <ac:spMk id="5" creationId="{B15A65FE-F2E7-4F8B-D66C-30052FB51F37}"/>
          </ac:spMkLst>
        </pc:spChg>
        <pc:spChg chg="del mod">
          <ac:chgData name="Nick Lyons" userId="S::nick.lyons@tarponhealth.com::1547b57f-fd32-45b8-b2b0-0e45c0a5fb9e" providerId="AD" clId="Web-{AB905AE5-027C-006B-D47C-BE8F43D2AAAC}" dt="2026-01-29T01:36:09.381" v="1296"/>
          <ac:spMkLst>
            <pc:docMk/>
            <pc:sldMk cId="1144844133" sldId="345"/>
            <ac:spMk id="7" creationId="{28BE35A6-26AA-DD6B-0C08-C9591B33DA27}"/>
          </ac:spMkLst>
        </pc:spChg>
        <pc:spChg chg="mod">
          <ac:chgData name="Nick Lyons" userId="S::nick.lyons@tarponhealth.com::1547b57f-fd32-45b8-b2b0-0e45c0a5fb9e" providerId="AD" clId="Web-{AB905AE5-027C-006B-D47C-BE8F43D2AAAC}" dt="2026-01-29T14:41:44.232" v="2332" actId="20577"/>
          <ac:spMkLst>
            <pc:docMk/>
            <pc:sldMk cId="1144844133" sldId="345"/>
            <ac:spMk id="9" creationId="{A4309B23-C326-A9A6-CFD6-57AF18B847B9}"/>
          </ac:spMkLst>
        </pc:spChg>
      </pc:sldChg>
      <pc:sldChg chg="delSp modSp modCm">
        <pc:chgData name="Nick Lyons" userId="S::nick.lyons@tarponhealth.com::1547b57f-fd32-45b8-b2b0-0e45c0a5fb9e" providerId="AD" clId="Web-{AB905AE5-027C-006B-D47C-BE8F43D2AAAC}" dt="2026-01-29T02:10:46.470" v="1678" actId="1076"/>
        <pc:sldMkLst>
          <pc:docMk/>
          <pc:sldMk cId="1956498734" sldId="347"/>
        </pc:sldMkLst>
        <pc:spChg chg="mod">
          <ac:chgData name="Nick Lyons" userId="S::nick.lyons@tarponhealth.com::1547b57f-fd32-45b8-b2b0-0e45c0a5fb9e" providerId="AD" clId="Web-{AB905AE5-027C-006B-D47C-BE8F43D2AAAC}" dt="2026-01-29T02:10:46.470" v="1678" actId="1076"/>
          <ac:spMkLst>
            <pc:docMk/>
            <pc:sldMk cId="1956498734" sldId="347"/>
            <ac:spMk id="3" creationId="{B07291FF-60F8-2715-94D1-48A7F6E25BA0}"/>
          </ac:spMkLst>
        </pc:spChg>
        <pc:spChg chg="del">
          <ac:chgData name="Nick Lyons" userId="S::nick.lyons@tarponhealth.com::1547b57f-fd32-45b8-b2b0-0e45c0a5fb9e" providerId="AD" clId="Web-{AB905AE5-027C-006B-D47C-BE8F43D2AAAC}" dt="2026-01-29T02:10:43.595" v="1677"/>
          <ac:spMkLst>
            <pc:docMk/>
            <pc:sldMk cId="1956498734" sldId="347"/>
            <ac:spMk id="4" creationId="{2DCBA164-53B2-2683-14DE-F5186F878AE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Nick Lyons" userId="S::nick.lyons@tarponhealth.com::1547b57f-fd32-45b8-b2b0-0e45c0a5fb9e" providerId="AD" clId="Web-{AB905AE5-027C-006B-D47C-BE8F43D2AAAC}" dt="2026-01-29T00:32:07.132" v="298" actId="20577"/>
              <pc2:cmMkLst xmlns:pc2="http://schemas.microsoft.com/office/powerpoint/2019/9/main/command">
                <pc:docMk/>
                <pc:sldMk cId="1956498734" sldId="347"/>
                <pc2:cmMk id="{C646FDCD-4758-4123-9B63-B4F7CD97C9AF}"/>
              </pc2:cmMkLst>
            </pc226:cmChg>
          </p:ext>
        </pc:extLst>
      </pc:sldChg>
      <pc:sldChg chg="modSp">
        <pc:chgData name="Nick Lyons" userId="S::nick.lyons@tarponhealth.com::1547b57f-fd32-45b8-b2b0-0e45c0a5fb9e" providerId="AD" clId="Web-{AB905AE5-027C-006B-D47C-BE8F43D2AAAC}" dt="2026-01-29T14:19:05.874" v="2067" actId="20577"/>
        <pc:sldMkLst>
          <pc:docMk/>
          <pc:sldMk cId="2339575092" sldId="354"/>
        </pc:sldMkLst>
        <pc:spChg chg="mod">
          <ac:chgData name="Nick Lyons" userId="S::nick.lyons@tarponhealth.com::1547b57f-fd32-45b8-b2b0-0e45c0a5fb9e" providerId="AD" clId="Web-{AB905AE5-027C-006B-D47C-BE8F43D2AAAC}" dt="2026-01-29T14:19:05.874" v="2067" actId="20577"/>
          <ac:spMkLst>
            <pc:docMk/>
            <pc:sldMk cId="2339575092" sldId="354"/>
            <ac:spMk id="3" creationId="{4F3E788B-58FF-A263-BBF6-1D256380666E}"/>
          </ac:spMkLst>
        </pc:spChg>
        <pc:spChg chg="mod">
          <ac:chgData name="Nick Lyons" userId="S::nick.lyons@tarponhealth.com::1547b57f-fd32-45b8-b2b0-0e45c0a5fb9e" providerId="AD" clId="Web-{AB905AE5-027C-006B-D47C-BE8F43D2AAAC}" dt="2026-01-29T01:56:46.976" v="1522" actId="20577"/>
          <ac:spMkLst>
            <pc:docMk/>
            <pc:sldMk cId="2339575092" sldId="354"/>
            <ac:spMk id="4" creationId="{0FAE049D-07FD-4FAE-5BB5-85713CF97171}"/>
          </ac:spMkLst>
        </pc:spChg>
        <pc:spChg chg="mod">
          <ac:chgData name="Nick Lyons" userId="S::nick.lyons@tarponhealth.com::1547b57f-fd32-45b8-b2b0-0e45c0a5fb9e" providerId="AD" clId="Web-{AB905AE5-027C-006B-D47C-BE8F43D2AAAC}" dt="2026-01-29T01:14:41.069" v="579" actId="20577"/>
          <ac:spMkLst>
            <pc:docMk/>
            <pc:sldMk cId="2339575092" sldId="354"/>
            <ac:spMk id="307" creationId="{ADFE38E6-DA89-C4EA-81A4-A8238B1ABF7A}"/>
          </ac:spMkLst>
        </pc:spChg>
      </pc:sldChg>
      <pc:sldChg chg="addSp delSp modSp">
        <pc:chgData name="Nick Lyons" userId="S::nick.lyons@tarponhealth.com::1547b57f-fd32-45b8-b2b0-0e45c0a5fb9e" providerId="AD" clId="Web-{AB905AE5-027C-006B-D47C-BE8F43D2AAAC}" dt="2026-01-29T02:08:03.895" v="1608" actId="1076"/>
        <pc:sldMkLst>
          <pc:docMk/>
          <pc:sldMk cId="2548366423" sldId="364"/>
        </pc:sldMkLst>
        <pc:spChg chg="add del mod">
          <ac:chgData name="Nick Lyons" userId="S::nick.lyons@tarponhealth.com::1547b57f-fd32-45b8-b2b0-0e45c0a5fb9e" providerId="AD" clId="Web-{AB905AE5-027C-006B-D47C-BE8F43D2AAAC}" dt="2026-01-29T02:06:39.394" v="1583"/>
          <ac:spMkLst>
            <pc:docMk/>
            <pc:sldMk cId="2548366423" sldId="364"/>
            <ac:spMk id="2" creationId="{2DD53E38-DF3C-A454-2F12-BB92772F021C}"/>
          </ac:spMkLst>
        </pc:spChg>
        <pc:spChg chg="add mod">
          <ac:chgData name="Nick Lyons" userId="S::nick.lyons@tarponhealth.com::1547b57f-fd32-45b8-b2b0-0e45c0a5fb9e" providerId="AD" clId="Web-{AB905AE5-027C-006B-D47C-BE8F43D2AAAC}" dt="2026-01-29T02:08:03.895" v="1608" actId="1076"/>
          <ac:spMkLst>
            <pc:docMk/>
            <pc:sldMk cId="2548366423" sldId="364"/>
            <ac:spMk id="4" creationId="{89C50FD9-729B-2552-3BE1-60AF3621F4EA}"/>
          </ac:spMkLst>
        </pc:spChg>
        <pc:spChg chg="mod">
          <ac:chgData name="Nick Lyons" userId="S::nick.lyons@tarponhealth.com::1547b57f-fd32-45b8-b2b0-0e45c0a5fb9e" providerId="AD" clId="Web-{AB905AE5-027C-006B-D47C-BE8F43D2AAAC}" dt="2026-01-29T02:06:34.237" v="1579" actId="1076"/>
          <ac:spMkLst>
            <pc:docMk/>
            <pc:sldMk cId="2548366423" sldId="364"/>
            <ac:spMk id="107" creationId="{6FAC939C-66F0-4923-DEE6-F8B3604E5DEB}"/>
          </ac:spMkLst>
        </pc:spChg>
      </pc:sldChg>
      <pc:sldChg chg="addSp delSp modSp">
        <pc:chgData name="Nick Lyons" userId="S::nick.lyons@tarponhealth.com::1547b57f-fd32-45b8-b2b0-0e45c0a5fb9e" providerId="AD" clId="Web-{AB905AE5-027C-006B-D47C-BE8F43D2AAAC}" dt="2026-01-29T15:17:45.753" v="2350" actId="20577"/>
        <pc:sldMkLst>
          <pc:docMk/>
          <pc:sldMk cId="655543561" sldId="366"/>
        </pc:sldMkLst>
        <pc:spChg chg="add mod">
          <ac:chgData name="Nick Lyons" userId="S::nick.lyons@tarponhealth.com::1547b57f-fd32-45b8-b2b0-0e45c0a5fb9e" providerId="AD" clId="Web-{AB905AE5-027C-006B-D47C-BE8F43D2AAAC}" dt="2026-01-29T14:39:11.723" v="2288" actId="20577"/>
          <ac:spMkLst>
            <pc:docMk/>
            <pc:sldMk cId="655543561" sldId="366"/>
            <ac:spMk id="3" creationId="{5A18BD44-3563-54AB-55D0-8E8DFC5CB66E}"/>
          </ac:spMkLst>
        </pc:spChg>
        <pc:spChg chg="del mod">
          <ac:chgData name="Nick Lyons" userId="S::nick.lyons@tarponhealth.com::1547b57f-fd32-45b8-b2b0-0e45c0a5fb9e" providerId="AD" clId="Web-{AB905AE5-027C-006B-D47C-BE8F43D2AAAC}" dt="2026-01-29T01:44:03.009" v="1390"/>
          <ac:spMkLst>
            <pc:docMk/>
            <pc:sldMk cId="655543561" sldId="366"/>
            <ac:spMk id="7" creationId="{80CBC836-6709-1A84-C792-A21AF70CFB45}"/>
          </ac:spMkLst>
        </pc:spChg>
        <pc:spChg chg="mod">
          <ac:chgData name="Nick Lyons" userId="S::nick.lyons@tarponhealth.com::1547b57f-fd32-45b8-b2b0-0e45c0a5fb9e" providerId="AD" clId="Web-{AB905AE5-027C-006B-D47C-BE8F43D2AAAC}" dt="2026-01-29T15:17:45.753" v="2350" actId="20577"/>
          <ac:spMkLst>
            <pc:docMk/>
            <pc:sldMk cId="655543561" sldId="366"/>
            <ac:spMk id="9" creationId="{03EF6C9A-0918-A714-C94D-E264B4AF7301}"/>
          </ac:spMkLst>
        </pc:spChg>
        <pc:spChg chg="mod">
          <ac:chgData name="Nick Lyons" userId="S::nick.lyons@tarponhealth.com::1547b57f-fd32-45b8-b2b0-0e45c0a5fb9e" providerId="AD" clId="Web-{AB905AE5-027C-006B-D47C-BE8F43D2AAAC}" dt="2026-01-29T01:48:02.481" v="1407" actId="20577"/>
          <ac:spMkLst>
            <pc:docMk/>
            <pc:sldMk cId="655543561" sldId="366"/>
            <ac:spMk id="307" creationId="{DC03DC13-87B9-682E-EE4D-F182D5F013D1}"/>
          </ac:spMkLst>
        </pc:spChg>
      </pc:sldChg>
      <pc:sldChg chg="modSp add replId">
        <pc:chgData name="Nick Lyons" userId="S::nick.lyons@tarponhealth.com::1547b57f-fd32-45b8-b2b0-0e45c0a5fb9e" providerId="AD" clId="Web-{AB905AE5-027C-006B-D47C-BE8F43D2AAAC}" dt="2026-01-29T15:18:44.019" v="2360" actId="20577"/>
        <pc:sldMkLst>
          <pc:docMk/>
          <pc:sldMk cId="428342570" sldId="367"/>
        </pc:sldMkLst>
        <pc:spChg chg="mod">
          <ac:chgData name="Nick Lyons" userId="S::nick.lyons@tarponhealth.com::1547b57f-fd32-45b8-b2b0-0e45c0a5fb9e" providerId="AD" clId="Web-{AB905AE5-027C-006B-D47C-BE8F43D2AAAC}" dt="2026-01-29T15:18:44.019" v="2360" actId="20577"/>
          <ac:spMkLst>
            <pc:docMk/>
            <pc:sldMk cId="428342570" sldId="367"/>
            <ac:spMk id="9" creationId="{6DE3FD7A-F84D-7F0C-9713-34BF82F71B44}"/>
          </ac:spMkLst>
        </pc:spChg>
        <pc:spChg chg="mod">
          <ac:chgData name="Nick Lyons" userId="S::nick.lyons@tarponhealth.com::1547b57f-fd32-45b8-b2b0-0e45c0a5fb9e" providerId="AD" clId="Web-{AB905AE5-027C-006B-D47C-BE8F43D2AAAC}" dt="2026-01-29T14:09:21.234" v="1770" actId="20577"/>
          <ac:spMkLst>
            <pc:docMk/>
            <pc:sldMk cId="428342570" sldId="367"/>
            <ac:spMk id="307" creationId="{49260F27-EB31-C2B8-BF86-8630031218C6}"/>
          </ac:spMkLst>
        </pc:spChg>
      </pc:sldChg>
      <pc:sldChg chg="addSp delSp modSp del">
        <pc:chgData name="Nick Lyons" userId="S::nick.lyons@tarponhealth.com::1547b57f-fd32-45b8-b2b0-0e45c0a5fb9e" providerId="AD" clId="Web-{AB905AE5-027C-006B-D47C-BE8F43D2AAAC}" dt="2026-01-29T02:08:06.004" v="1609"/>
        <pc:sldMkLst>
          <pc:docMk/>
          <pc:sldMk cId="3827991364" sldId="367"/>
        </pc:sldMkLst>
        <pc:spChg chg="add del mod">
          <ac:chgData name="Nick Lyons" userId="S::nick.lyons@tarponhealth.com::1547b57f-fd32-45b8-b2b0-0e45c0a5fb9e" providerId="AD" clId="Web-{AB905AE5-027C-006B-D47C-BE8F43D2AAAC}" dt="2026-01-29T02:05:59.096" v="1574"/>
          <ac:spMkLst>
            <pc:docMk/>
            <pc:sldMk cId="3827991364" sldId="367"/>
            <ac:spMk id="3" creationId="{699C4D7B-85E7-E703-3CEE-F3C6C6E21875}"/>
          </ac:spMkLst>
        </pc:spChg>
        <pc:spChg chg="del mod">
          <ac:chgData name="Nick Lyons" userId="S::nick.lyons@tarponhealth.com::1547b57f-fd32-45b8-b2b0-0e45c0a5fb9e" providerId="AD" clId="Web-{AB905AE5-027C-006B-D47C-BE8F43D2AAAC}" dt="2026-01-29T02:05:55.440" v="1573"/>
          <ac:spMkLst>
            <pc:docMk/>
            <pc:sldMk cId="3827991364" sldId="367"/>
            <ac:spMk id="7" creationId="{A51997C8-3571-FE24-6893-3B8A8337AFCD}"/>
          </ac:spMkLst>
        </pc:spChg>
        <pc:spChg chg="mod">
          <ac:chgData name="Nick Lyons" userId="S::nick.lyons@tarponhealth.com::1547b57f-fd32-45b8-b2b0-0e45c0a5fb9e" providerId="AD" clId="Web-{AB905AE5-027C-006B-D47C-BE8F43D2AAAC}" dt="2026-01-29T02:03:58.142" v="1564" actId="20577"/>
          <ac:spMkLst>
            <pc:docMk/>
            <pc:sldMk cId="3827991364" sldId="367"/>
            <ac:spMk id="9" creationId="{074F4BE3-47A3-6BCC-A2A0-340D5CF759C2}"/>
          </ac:spMkLst>
        </pc:spChg>
        <pc:spChg chg="mod">
          <ac:chgData name="Nick Lyons" userId="S::nick.lyons@tarponhealth.com::1547b57f-fd32-45b8-b2b0-0e45c0a5fb9e" providerId="AD" clId="Web-{AB905AE5-027C-006B-D47C-BE8F43D2AAAC}" dt="2026-01-29T02:03:49.142" v="1560" actId="20577"/>
          <ac:spMkLst>
            <pc:docMk/>
            <pc:sldMk cId="3827991364" sldId="367"/>
            <ac:spMk id="307" creationId="{21DFEFFA-0FBD-1EB3-D5F3-2C3B52C0A79E}"/>
          </ac:spMkLst>
        </pc:spChg>
      </pc:sldChg>
      <pc:sldChg chg="add del ord replId">
        <pc:chgData name="Nick Lyons" userId="S::nick.lyons@tarponhealth.com::1547b57f-fd32-45b8-b2b0-0e45c0a5fb9e" providerId="AD" clId="Web-{AB905AE5-027C-006B-D47C-BE8F43D2AAAC}" dt="2026-01-29T02:06:09.659" v="1575"/>
        <pc:sldMkLst>
          <pc:docMk/>
          <pc:sldMk cId="2724989439" sldId="368"/>
        </pc:sldMkLst>
      </pc:sldChg>
      <pc:sldChg chg="modSp add del replId">
        <pc:chgData name="Nick Lyons" userId="S::nick.lyons@tarponhealth.com::1547b57f-fd32-45b8-b2b0-0e45c0a5fb9e" providerId="AD" clId="Web-{AB905AE5-027C-006B-D47C-BE8F43D2AAAC}" dt="2026-01-29T01:42:09.194" v="1378"/>
        <pc:sldMkLst>
          <pc:docMk/>
          <pc:sldMk cId="4211556074" sldId="368"/>
        </pc:sldMkLst>
        <pc:spChg chg="mod">
          <ac:chgData name="Nick Lyons" userId="S::nick.lyons@tarponhealth.com::1547b57f-fd32-45b8-b2b0-0e45c0a5fb9e" providerId="AD" clId="Web-{AB905AE5-027C-006B-D47C-BE8F43D2AAAC}" dt="2026-01-29T01:41:43.209" v="1366" actId="20577"/>
          <ac:spMkLst>
            <pc:docMk/>
            <pc:sldMk cId="4211556074" sldId="368"/>
            <ac:spMk id="9" creationId="{5D68B074-A847-E81A-70AD-097889943410}"/>
          </ac:spMkLst>
        </pc:spChg>
        <pc:spChg chg="mod">
          <ac:chgData name="Nick Lyons" userId="S::nick.lyons@tarponhealth.com::1547b57f-fd32-45b8-b2b0-0e45c0a5fb9e" providerId="AD" clId="Web-{AB905AE5-027C-006B-D47C-BE8F43D2AAAC}" dt="2026-01-29T01:41:16.505" v="1356" actId="20577"/>
          <ac:spMkLst>
            <pc:docMk/>
            <pc:sldMk cId="4211556074" sldId="368"/>
            <ac:spMk id="307" creationId="{A25A4DAE-5476-44D3-87A1-3316C0FD3D41}"/>
          </ac:spMkLst>
        </pc:spChg>
      </pc:sldChg>
    </pc:docChg>
  </pc:docChgLst>
  <pc:docChgLst>
    <pc:chgData name="Nick Lyons" userId="S::nick.lyons@tarponhealth.com::1547b57f-fd32-45b8-b2b0-0e45c0a5fb9e" providerId="AD" clId="Web-{A179D8D6-C55D-B35C-8119-F688196E30AF}"/>
    <pc:docChg chg="addSld delSld modSld sldOrd">
      <pc:chgData name="Nick Lyons" userId="S::nick.lyons@tarponhealth.com::1547b57f-fd32-45b8-b2b0-0e45c0a5fb9e" providerId="AD" clId="Web-{A179D8D6-C55D-B35C-8119-F688196E30AF}" dt="2026-01-27T16:27:08.900" v="2046" actId="20577"/>
      <pc:docMkLst>
        <pc:docMk/>
      </pc:docMkLst>
      <pc:sldChg chg="modSp">
        <pc:chgData name="Nick Lyons" userId="S::nick.lyons@tarponhealth.com::1547b57f-fd32-45b8-b2b0-0e45c0a5fb9e" providerId="AD" clId="Web-{A179D8D6-C55D-B35C-8119-F688196E30AF}" dt="2026-01-26T14:56:40.559" v="25" actId="20577"/>
        <pc:sldMkLst>
          <pc:docMk/>
          <pc:sldMk cId="0" sldId="257"/>
        </pc:sldMkLst>
        <pc:spChg chg="mod">
          <ac:chgData name="Nick Lyons" userId="S::nick.lyons@tarponhealth.com::1547b57f-fd32-45b8-b2b0-0e45c0a5fb9e" providerId="AD" clId="Web-{A179D8D6-C55D-B35C-8119-F688196E30AF}" dt="2026-01-26T14:56:40.559" v="25" actId="20577"/>
          <ac:spMkLst>
            <pc:docMk/>
            <pc:sldMk cId="0" sldId="257"/>
            <ac:spMk id="107" creationId="{00000000-0000-0000-0000-000000000000}"/>
          </ac:spMkLst>
        </pc:spChg>
        <pc:spChg chg="mod">
          <ac:chgData name="Nick Lyons" userId="S::nick.lyons@tarponhealth.com::1547b57f-fd32-45b8-b2b0-0e45c0a5fb9e" providerId="AD" clId="Web-{A179D8D6-C55D-B35C-8119-F688196E30AF}" dt="2026-01-26T14:56:23.747" v="0" actId="20577"/>
          <ac:spMkLst>
            <pc:docMk/>
            <pc:sldMk cId="0" sldId="257"/>
            <ac:spMk id="108" creationId="{00000000-0000-0000-0000-000000000000}"/>
          </ac:spMkLst>
        </pc:spChg>
      </pc:sldChg>
      <pc:sldChg chg="modSp">
        <pc:chgData name="Nick Lyons" userId="S::nick.lyons@tarponhealth.com::1547b57f-fd32-45b8-b2b0-0e45c0a5fb9e" providerId="AD" clId="Web-{A179D8D6-C55D-B35C-8119-F688196E30AF}" dt="2026-01-26T15:25:20.136" v="1422" actId="20577"/>
        <pc:sldMkLst>
          <pc:docMk/>
          <pc:sldMk cId="0" sldId="258"/>
        </pc:sldMkLst>
        <pc:spChg chg="mod">
          <ac:chgData name="Nick Lyons" userId="S::nick.lyons@tarponhealth.com::1547b57f-fd32-45b8-b2b0-0e45c0a5fb9e" providerId="AD" clId="Web-{A179D8D6-C55D-B35C-8119-F688196E30AF}" dt="2026-01-26T15:25:20.136" v="1422" actId="20577"/>
          <ac:spMkLst>
            <pc:docMk/>
            <pc:sldMk cId="0" sldId="258"/>
            <ac:spMk id="117" creationId="{00000000-0000-0000-0000-000000000000}"/>
          </ac:spMkLst>
        </pc:spChg>
      </pc:sldChg>
      <pc:sldChg chg="modSp ord">
        <pc:chgData name="Nick Lyons" userId="S::nick.lyons@tarponhealth.com::1547b57f-fd32-45b8-b2b0-0e45c0a5fb9e" providerId="AD" clId="Web-{A179D8D6-C55D-B35C-8119-F688196E30AF}" dt="2026-01-26T16:53:56.997" v="2019" actId="20577"/>
        <pc:sldMkLst>
          <pc:docMk/>
          <pc:sldMk cId="1144844133" sldId="345"/>
        </pc:sldMkLst>
        <pc:spChg chg="mod">
          <ac:chgData name="Nick Lyons" userId="S::nick.lyons@tarponhealth.com::1547b57f-fd32-45b8-b2b0-0e45c0a5fb9e" providerId="AD" clId="Web-{A179D8D6-C55D-B35C-8119-F688196E30AF}" dt="2026-01-26T16:53:56.997" v="2019" actId="20577"/>
          <ac:spMkLst>
            <pc:docMk/>
            <pc:sldMk cId="1144844133" sldId="345"/>
            <ac:spMk id="9" creationId="{A4309B23-C326-A9A6-CFD6-57AF18B847B9}"/>
          </ac:spMkLst>
        </pc:spChg>
        <pc:spChg chg="mod">
          <ac:chgData name="Nick Lyons" userId="S::nick.lyons@tarponhealth.com::1547b57f-fd32-45b8-b2b0-0e45c0a5fb9e" providerId="AD" clId="Web-{A179D8D6-C55D-B35C-8119-F688196E30AF}" dt="2026-01-26T15:02:22.386" v="513" actId="20577"/>
          <ac:spMkLst>
            <pc:docMk/>
            <pc:sldMk cId="1144844133" sldId="345"/>
            <ac:spMk id="307" creationId="{A4BCFA47-7039-8AA8-6065-2D919AD5D1A7}"/>
          </ac:spMkLst>
        </pc:spChg>
      </pc:sldChg>
      <pc:sldChg chg="modSp">
        <pc:chgData name="Nick Lyons" userId="S::nick.lyons@tarponhealth.com::1547b57f-fd32-45b8-b2b0-0e45c0a5fb9e" providerId="AD" clId="Web-{A179D8D6-C55D-B35C-8119-F688196E30AF}" dt="2026-01-26T15:49:15.529" v="1990" actId="20577"/>
        <pc:sldMkLst>
          <pc:docMk/>
          <pc:sldMk cId="1956498734" sldId="347"/>
        </pc:sldMkLst>
        <pc:spChg chg="mod">
          <ac:chgData name="Nick Lyons" userId="S::nick.lyons@tarponhealth.com::1547b57f-fd32-45b8-b2b0-0e45c0a5fb9e" providerId="AD" clId="Web-{A179D8D6-C55D-B35C-8119-F688196E30AF}" dt="2026-01-26T15:49:15.529" v="1990" actId="20577"/>
          <ac:spMkLst>
            <pc:docMk/>
            <pc:sldMk cId="1956498734" sldId="347"/>
            <ac:spMk id="3" creationId="{B07291FF-60F8-2715-94D1-48A7F6E25BA0}"/>
          </ac:spMkLst>
        </pc:spChg>
        <pc:spChg chg="mod">
          <ac:chgData name="Nick Lyons" userId="S::nick.lyons@tarponhealth.com::1547b57f-fd32-45b8-b2b0-0e45c0a5fb9e" providerId="AD" clId="Web-{A179D8D6-C55D-B35C-8119-F688196E30AF}" dt="2026-01-26T14:58:57.105" v="201" actId="20577"/>
          <ac:spMkLst>
            <pc:docMk/>
            <pc:sldMk cId="1956498734" sldId="347"/>
            <ac:spMk id="307" creationId="{D9FB7EEA-DC0E-1D5E-46FD-693D58A47F55}"/>
          </ac:spMkLst>
        </pc:spChg>
      </pc:sldChg>
      <pc:sldChg chg="modSp">
        <pc:chgData name="Nick Lyons" userId="S::nick.lyons@tarponhealth.com::1547b57f-fd32-45b8-b2b0-0e45c0a5fb9e" providerId="AD" clId="Web-{A179D8D6-C55D-B35C-8119-F688196E30AF}" dt="2026-01-26T15:25:50.417" v="1451" actId="20577"/>
        <pc:sldMkLst>
          <pc:docMk/>
          <pc:sldMk cId="2339575092" sldId="354"/>
        </pc:sldMkLst>
        <pc:spChg chg="mod">
          <ac:chgData name="Nick Lyons" userId="S::nick.lyons@tarponhealth.com::1547b57f-fd32-45b8-b2b0-0e45c0a5fb9e" providerId="AD" clId="Web-{A179D8D6-C55D-B35C-8119-F688196E30AF}" dt="2026-01-26T15:25:50.417" v="1451" actId="20577"/>
          <ac:spMkLst>
            <pc:docMk/>
            <pc:sldMk cId="2339575092" sldId="354"/>
            <ac:spMk id="3" creationId="{4F3E788B-58FF-A263-BBF6-1D256380666E}"/>
          </ac:spMkLst>
        </pc:spChg>
        <pc:spChg chg="mod">
          <ac:chgData name="Nick Lyons" userId="S::nick.lyons@tarponhealth.com::1547b57f-fd32-45b8-b2b0-0e45c0a5fb9e" providerId="AD" clId="Web-{A179D8D6-C55D-B35C-8119-F688196E30AF}" dt="2026-01-26T15:09:31.926" v="943" actId="20577"/>
          <ac:spMkLst>
            <pc:docMk/>
            <pc:sldMk cId="2339575092" sldId="354"/>
            <ac:spMk id="4" creationId="{0FAE049D-07FD-4FAE-5BB5-85713CF97171}"/>
          </ac:spMkLst>
        </pc:spChg>
        <pc:spChg chg="mod">
          <ac:chgData name="Nick Lyons" userId="S::nick.lyons@tarponhealth.com::1547b57f-fd32-45b8-b2b0-0e45c0a5fb9e" providerId="AD" clId="Web-{A179D8D6-C55D-B35C-8119-F688196E30AF}" dt="2026-01-26T15:03:17.432" v="554" actId="20577"/>
          <ac:spMkLst>
            <pc:docMk/>
            <pc:sldMk cId="2339575092" sldId="354"/>
            <ac:spMk id="307" creationId="{ADFE38E6-DA89-C4EA-81A4-A8238B1ABF7A}"/>
          </ac:spMkLst>
        </pc:spChg>
      </pc:sldChg>
      <pc:sldChg chg="modSp add replId">
        <pc:chgData name="Nick Lyons" userId="S::nick.lyons@tarponhealth.com::1547b57f-fd32-45b8-b2b0-0e45c0a5fb9e" providerId="AD" clId="Web-{A179D8D6-C55D-B35C-8119-F688196E30AF}" dt="2026-01-26T15:32:12.055" v="1936" actId="20577"/>
        <pc:sldMkLst>
          <pc:docMk/>
          <pc:sldMk cId="655543561" sldId="366"/>
        </pc:sldMkLst>
        <pc:spChg chg="mod">
          <ac:chgData name="Nick Lyons" userId="S::nick.lyons@tarponhealth.com::1547b57f-fd32-45b8-b2b0-0e45c0a5fb9e" providerId="AD" clId="Web-{A179D8D6-C55D-B35C-8119-F688196E30AF}" dt="2026-01-26T15:32:12.055" v="1936" actId="20577"/>
          <ac:spMkLst>
            <pc:docMk/>
            <pc:sldMk cId="655543561" sldId="366"/>
            <ac:spMk id="9" creationId="{03EF6C9A-0918-A714-C94D-E264B4AF7301}"/>
          </ac:spMkLst>
        </pc:spChg>
        <pc:spChg chg="mod">
          <ac:chgData name="Nick Lyons" userId="S::nick.lyons@tarponhealth.com::1547b57f-fd32-45b8-b2b0-0e45c0a5fb9e" providerId="AD" clId="Web-{A179D8D6-C55D-B35C-8119-F688196E30AF}" dt="2026-01-26T15:25:07.808" v="1408" actId="20577"/>
          <ac:spMkLst>
            <pc:docMk/>
            <pc:sldMk cId="655543561" sldId="366"/>
            <ac:spMk id="307" creationId="{DC03DC13-87B9-682E-EE4D-F182D5F013D1}"/>
          </ac:spMkLst>
        </pc:spChg>
      </pc:sldChg>
    </pc:docChg>
  </pc:docChgLst>
  <pc:docChgLst>
    <pc:chgData name="Brett Channell" userId="S::brett.channell@tarponhealth.com::ef55ed67-6d58-4b42-93ca-5b685b4ce82a" providerId="AD" clId="Web-{D82A1EFB-1327-19CF-8941-D1A728A5774F}"/>
    <pc:docChg chg="modSld">
      <pc:chgData name="Brett Channell" userId="S::brett.channell@tarponhealth.com::ef55ed67-6d58-4b42-93ca-5b685b4ce82a" providerId="AD" clId="Web-{D82A1EFB-1327-19CF-8941-D1A728A5774F}" dt="2026-01-29T12:26:39.316" v="7" actId="1076"/>
      <pc:docMkLst>
        <pc:docMk/>
      </pc:docMkLst>
      <pc:sldChg chg="modSp">
        <pc:chgData name="Brett Channell" userId="S::brett.channell@tarponhealth.com::ef55ed67-6d58-4b42-93ca-5b685b4ce82a" providerId="AD" clId="Web-{D82A1EFB-1327-19CF-8941-D1A728A5774F}" dt="2026-01-29T12:25:03.863" v="0" actId="20577"/>
        <pc:sldMkLst>
          <pc:docMk/>
          <pc:sldMk cId="0" sldId="258"/>
        </pc:sldMkLst>
        <pc:spChg chg="mod">
          <ac:chgData name="Brett Channell" userId="S::brett.channell@tarponhealth.com::ef55ed67-6d58-4b42-93ca-5b685b4ce82a" providerId="AD" clId="Web-{D82A1EFB-1327-19CF-8941-D1A728A5774F}" dt="2026-01-29T12:25:03.863" v="0" actId="20577"/>
          <ac:spMkLst>
            <pc:docMk/>
            <pc:sldMk cId="0" sldId="258"/>
            <ac:spMk id="117" creationId="{00000000-0000-0000-0000-000000000000}"/>
          </ac:spMkLst>
        </pc:spChg>
      </pc:sldChg>
      <pc:sldChg chg="modSp">
        <pc:chgData name="Brett Channell" userId="S::brett.channell@tarponhealth.com::ef55ed67-6d58-4b42-93ca-5b685b4ce82a" providerId="AD" clId="Web-{D82A1EFB-1327-19CF-8941-D1A728A5774F}" dt="2026-01-29T12:26:39.316" v="7" actId="1076"/>
        <pc:sldMkLst>
          <pc:docMk/>
          <pc:sldMk cId="1144844133" sldId="345"/>
        </pc:sldMkLst>
        <pc:spChg chg="mod">
          <ac:chgData name="Brett Channell" userId="S::brett.channell@tarponhealth.com::ef55ed67-6d58-4b42-93ca-5b685b4ce82a" providerId="AD" clId="Web-{D82A1EFB-1327-19CF-8941-D1A728A5774F}" dt="2026-01-29T12:26:39.316" v="7" actId="1076"/>
          <ac:spMkLst>
            <pc:docMk/>
            <pc:sldMk cId="1144844133" sldId="345"/>
            <ac:spMk id="9" creationId="{A4309B23-C326-A9A6-CFD6-57AF18B847B9}"/>
          </ac:spMkLst>
        </pc:spChg>
      </pc:sldChg>
    </pc:docChg>
  </pc:docChgLst>
</pc:chgInfo>
</file>

<file path=ppt/comments/modernComment_16E_2712CD0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5702593-C47D-44C9-A3A0-82BBCEE04C60}" authorId="{71795D8D-5D9E-E95A-BDD4-D3A9E825DE7F}" created="2026-01-29T14:39:02.03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655543561" sldId="366"/>
      <ac:spMk id="307" creationId="{DC03DC13-87B9-682E-EE4D-F182D5F013D1}"/>
      <ac:txMk cp="26" len="9">
        <ac:context len="37" hash="498717242"/>
      </ac:txMk>
    </ac:txMkLst>
    <p188:pos x="5929312" y="214312"/>
    <p188:txBody>
      <a:bodyPr/>
      <a:lstStyle/>
      <a:p>
        <a:r>
          <a:rPr lang="en-US"/>
          <a:t>These resolutions aren’t about limiting progress – they’re about ensuring automation can grow sustainably​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b53d19fc85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b53d19fc85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439b0d59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439b0d59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bce55c9cb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bce55c9cb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D16E581F-6AF7-2AD6-28E4-06A475617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985812D4-F2A7-4A23-1DFE-CA8A90FB81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0274B716-1DF8-83BB-235E-9C72877FCC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2024 very light on healthcare use cases in examples – 2025 very heavy on healthcare use cases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416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B02BE5A3-840A-782C-0082-BB0A2EC29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BA5E31F5-A868-990F-B20B-8F3867BD09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772D6CC3-4206-DF8A-D117-1472B78E82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3273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B47B0E81-DC1B-081B-FA7C-F7819FB14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677DC752-E19C-B56E-A7D3-4198BCC6FC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1903E278-C84A-C54F-A29C-AC4A6A6CDD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233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56C323B4-20D7-E4F0-703F-3678A98E1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56DFE1E5-C082-56E8-1B85-4A867F9D26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6D74DDBA-4EE2-60B1-3F1B-C41B3E2BD4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2551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>
          <a:extLst>
            <a:ext uri="{FF2B5EF4-FFF2-40B4-BE49-F238E27FC236}">
              <a16:creationId xmlns:a16="http://schemas.microsoft.com/office/drawing/2014/main" id="{5B2AE36D-BA5E-C1EF-02DA-222F2B0F3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f0a05d4412_0_465:notes">
            <a:extLst>
              <a:ext uri="{FF2B5EF4-FFF2-40B4-BE49-F238E27FC236}">
                <a16:creationId xmlns:a16="http://schemas.microsoft.com/office/drawing/2014/main" id="{D1A64106-40D6-72F5-FC84-E26F376530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f0a05d4412_0_465:notes">
            <a:extLst>
              <a:ext uri="{FF2B5EF4-FFF2-40B4-BE49-F238E27FC236}">
                <a16:creationId xmlns:a16="http://schemas.microsoft.com/office/drawing/2014/main" id="{97AEE06F-0F4A-71F7-7274-0F02BA6ABF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2140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2824894C-33B0-C782-8655-DDBD42C76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439b0d592_0_51:notes">
            <a:extLst>
              <a:ext uri="{FF2B5EF4-FFF2-40B4-BE49-F238E27FC236}">
                <a16:creationId xmlns:a16="http://schemas.microsoft.com/office/drawing/2014/main" id="{447C73A8-6958-EFBB-CA6A-D82DFE96D3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439b0d592_0_51:notes">
            <a:extLst>
              <a:ext uri="{FF2B5EF4-FFF2-40B4-BE49-F238E27FC236}">
                <a16:creationId xmlns:a16="http://schemas.microsoft.com/office/drawing/2014/main" id="{B9E7ED9C-3E70-A78C-CBBA-768A60C473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7617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4B585A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Roboto"/>
              <a:buNone/>
              <a:defRPr sz="4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oboto"/>
              <a:buNone/>
              <a:defRPr sz="2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2">
    <p:bg>
      <p:bgPr>
        <a:solidFill>
          <a:schemeClr val="l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3" name="Google Shape;93;p13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st Slide 1">
  <p:cSld name="BLANK_3">
    <p:bg>
      <p:bgPr>
        <a:solidFill>
          <a:srgbClr val="4B585A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/>
          <p:cNvPicPr preferRelativeResize="0"/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9975" y="1973675"/>
            <a:ext cx="2964051" cy="11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buNone/>
              <a:defRPr sz="13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rst Slide">
  <p:cSld name="CUSTOM_2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919806" y="1910873"/>
            <a:ext cx="3304388" cy="1321755"/>
          </a:xfrm>
          <a:custGeom>
            <a:avLst/>
            <a:gdLst/>
            <a:ahLst/>
            <a:cxnLst/>
            <a:rect l="l" t="t" r="r" b="b"/>
            <a:pathLst>
              <a:path w="8811702" h="3524681" extrusionOk="0">
                <a:moveTo>
                  <a:pt x="0" y="0"/>
                </a:moveTo>
                <a:lnTo>
                  <a:pt x="8811702" y="0"/>
                </a:lnTo>
                <a:lnTo>
                  <a:pt x="8811702" y="3524680"/>
                </a:lnTo>
                <a:lnTo>
                  <a:pt x="0" y="35246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Google Shape;16;p3"/>
          <p:cNvSpPr/>
          <p:nvPr/>
        </p:nvSpPr>
        <p:spPr>
          <a:xfrm>
            <a:off x="-3014845" y="0"/>
            <a:ext cx="5143500" cy="5143500"/>
          </a:xfrm>
          <a:custGeom>
            <a:avLst/>
            <a:gdLst/>
            <a:ahLst/>
            <a:cxnLst/>
            <a:rect l="l" t="t" r="r" b="b"/>
            <a:pathLst>
              <a:path w="13716000" h="13716000" extrusionOk="0">
                <a:moveTo>
                  <a:pt x="0" y="0"/>
                </a:moveTo>
                <a:lnTo>
                  <a:pt x="13716000" y="0"/>
                </a:lnTo>
                <a:lnTo>
                  <a:pt x="13716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Google Shape;17;p3"/>
          <p:cNvSpPr txBox="1"/>
          <p:nvPr/>
        </p:nvSpPr>
        <p:spPr>
          <a:xfrm>
            <a:off x="2940248" y="3204053"/>
            <a:ext cx="32637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83A291"/>
                </a:solidFill>
                <a:latin typeface="Roboto"/>
                <a:ea typeface="Roboto"/>
                <a:cs typeface="Roboto"/>
                <a:sym typeface="Roboto"/>
              </a:rPr>
              <a:t>a healthcare automation community</a:t>
            </a:r>
            <a:endParaRPr sz="7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slide layout">
  <p:cSld name="CUSTOM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57200" y="1548375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4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2"/>
          </p:nvPr>
        </p:nvSpPr>
        <p:spPr>
          <a:xfrm>
            <a:off x="457200" y="746750"/>
            <a:ext cx="82296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box layout, dark panel">
  <p:cSld name="CUSTOM_3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6000125" y="-4925"/>
            <a:ext cx="3144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548375"/>
            <a:ext cx="2514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  <p:pic>
        <p:nvPicPr>
          <p:cNvPr id="36" name="Google Shape;36;p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ubTitle" idx="2"/>
          </p:nvPr>
        </p:nvSpPr>
        <p:spPr>
          <a:xfrm>
            <a:off x="457200" y="746750"/>
            <a:ext cx="82296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3"/>
          </p:nvPr>
        </p:nvSpPr>
        <p:spPr>
          <a:xfrm>
            <a:off x="3314700" y="1548375"/>
            <a:ext cx="2514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4"/>
          </p:nvPr>
        </p:nvSpPr>
        <p:spPr>
          <a:xfrm>
            <a:off x="6172200" y="1548375"/>
            <a:ext cx="2514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len's slide layout">
  <p:cSld name="CUSTOM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457200" y="1548375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  <p:pic>
        <p:nvPicPr>
          <p:cNvPr id="44" name="Google Shape;44;p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7"/>
          <p:cNvSpPr txBox="1">
            <a:spLocks noGrp="1"/>
          </p:cNvSpPr>
          <p:nvPr>
            <p:ph type="subTitle" idx="2"/>
          </p:nvPr>
        </p:nvSpPr>
        <p:spPr>
          <a:xfrm>
            <a:off x="2282700" y="670550"/>
            <a:ext cx="64041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600"/>
              <a:buNone/>
              <a:defRPr sz="16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/>
          <p:nvPr/>
        </p:nvSpPr>
        <p:spPr>
          <a:xfrm>
            <a:off x="244526" y="196471"/>
            <a:ext cx="909000" cy="1227900"/>
          </a:xfrm>
          <a:prstGeom prst="rect">
            <a:avLst/>
          </a:prstGeom>
          <a:noFill/>
          <a:ln w="57150" cap="flat" cmpd="sng">
            <a:solidFill>
              <a:srgbClr val="4B58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7"/>
          <p:cNvSpPr txBox="1">
            <a:spLocks noGrp="1"/>
          </p:cNvSpPr>
          <p:nvPr>
            <p:ph type="subTitle" idx="3"/>
          </p:nvPr>
        </p:nvSpPr>
        <p:spPr>
          <a:xfrm>
            <a:off x="510950" y="670550"/>
            <a:ext cx="1659000" cy="667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ta Slide">
  <p:cSld name="TITLE_AND_BODY_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>
            <a:spLocks noGrp="1"/>
          </p:cNvSpPr>
          <p:nvPr>
            <p:ph type="pic" idx="2"/>
          </p:nvPr>
        </p:nvSpPr>
        <p:spPr>
          <a:xfrm>
            <a:off x="457200" y="1548384"/>
            <a:ext cx="36576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ubTitle" idx="1"/>
          </p:nvPr>
        </p:nvSpPr>
        <p:spPr>
          <a:xfrm>
            <a:off x="457200" y="746750"/>
            <a:ext cx="82296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pic>
        <p:nvPicPr>
          <p:cNvPr id="66" name="Google Shape;66;p9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9"/>
          <p:cNvSpPr txBox="1"/>
          <p:nvPr/>
        </p:nvSpPr>
        <p:spPr>
          <a:xfrm>
            <a:off x="5094300" y="2459600"/>
            <a:ext cx="323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3"/>
          </p:nvPr>
        </p:nvSpPr>
        <p:spPr>
          <a:xfrm>
            <a:off x="5092500" y="1978125"/>
            <a:ext cx="3531000" cy="15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/>
          <p:nvPr/>
        </p:nvSpPr>
        <p:spPr>
          <a:xfrm>
            <a:off x="1176725" y="2930575"/>
            <a:ext cx="121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B58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" name="Google Shape;70;p9"/>
          <p:cNvSpPr txBox="1"/>
          <p:nvPr/>
        </p:nvSpPr>
        <p:spPr>
          <a:xfrm>
            <a:off x="1089275" y="3217900"/>
            <a:ext cx="179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B58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" name="Google Shape;71;p9"/>
          <p:cNvSpPr txBox="1">
            <a:spLocks noGrp="1"/>
          </p:cNvSpPr>
          <p:nvPr>
            <p:ph type="title" idx="4"/>
          </p:nvPr>
        </p:nvSpPr>
        <p:spPr>
          <a:xfrm>
            <a:off x="5092500" y="1625160"/>
            <a:ext cx="35310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slide 1">
  <p:cSld name="TITLE_AND_BODY_1_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/>
          <p:nvPr/>
        </p:nvSpPr>
        <p:spPr>
          <a:xfrm>
            <a:off x="6850" y="25"/>
            <a:ext cx="40968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5" name="Google Shape;75;p10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0"/>
          <p:cNvSpPr txBox="1">
            <a:spLocks noGrp="1"/>
          </p:cNvSpPr>
          <p:nvPr>
            <p:ph type="title"/>
          </p:nvPr>
        </p:nvSpPr>
        <p:spPr>
          <a:xfrm>
            <a:off x="244950" y="1723625"/>
            <a:ext cx="3624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ubTitle" idx="1"/>
          </p:nvPr>
        </p:nvSpPr>
        <p:spPr>
          <a:xfrm>
            <a:off x="244950" y="2394175"/>
            <a:ext cx="36249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body" idx="2"/>
          </p:nvPr>
        </p:nvSpPr>
        <p:spPr>
          <a:xfrm>
            <a:off x="4343850" y="1719075"/>
            <a:ext cx="4571100" cy="15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slide 2">
  <p:cSld name="TITLE_AND_BODY_1_2_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5036050" y="25"/>
            <a:ext cx="40968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2" name="Google Shape;82;p11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1"/>
          <p:cNvSpPr txBox="1">
            <a:spLocks noGrp="1"/>
          </p:cNvSpPr>
          <p:nvPr>
            <p:ph type="title"/>
          </p:nvPr>
        </p:nvSpPr>
        <p:spPr>
          <a:xfrm>
            <a:off x="5308950" y="1723625"/>
            <a:ext cx="3555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ubTitle" idx="1"/>
          </p:nvPr>
        </p:nvSpPr>
        <p:spPr>
          <a:xfrm>
            <a:off x="5308950" y="2394175"/>
            <a:ext cx="35553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body" idx="2"/>
          </p:nvPr>
        </p:nvSpPr>
        <p:spPr>
          <a:xfrm>
            <a:off x="227150" y="1723625"/>
            <a:ext cx="4570800" cy="15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●"/>
              <a:defRPr>
                <a:solidFill>
                  <a:srgbClr val="4B585A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○"/>
              <a:defRPr>
                <a:solidFill>
                  <a:srgbClr val="4B585A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Char char="■"/>
              <a:defRPr>
                <a:solidFill>
                  <a:srgbClr val="4B585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 only">
  <p:cSld name="TITLE_ONLY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8" name="Google Shape;88;p1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542" y="228600"/>
            <a:ext cx="846956" cy="3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2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67958"/>
              </a:buClr>
              <a:buSzPts val="2800"/>
              <a:buFont typeface="Roboto"/>
              <a:buNone/>
              <a:defRPr>
                <a:solidFill>
                  <a:srgbClr val="46795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subTitle" idx="1"/>
          </p:nvPr>
        </p:nvSpPr>
        <p:spPr>
          <a:xfrm>
            <a:off x="457200" y="746750"/>
            <a:ext cx="82296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400"/>
              <a:buNone/>
              <a:defRPr sz="1400">
                <a:solidFill>
                  <a:srgbClr val="4B585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84025" y="485425"/>
            <a:ext cx="8004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None/>
              <a:defRPr sz="2800" b="1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●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○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■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●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○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■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●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○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1200"/>
              <a:buFont typeface="Roboto"/>
              <a:buChar char="■"/>
              <a:defRPr sz="1200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6E_2712CD0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br>
              <a:rPr lang="en" dirty="0"/>
            </a:br>
            <a:r>
              <a:rPr lang="en" dirty="0"/>
              <a:t>2026 Automation Team New Years Resolutions</a:t>
            </a:r>
          </a:p>
        </p:txBody>
      </p:sp>
      <p:sp>
        <p:nvSpPr>
          <p:cNvPr id="108" name="Google Shape;108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4591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2000" i="1" dirty="0"/>
              <a:t>Tarpon Health – Technology Forum Webinar</a:t>
            </a:r>
            <a:br>
              <a:rPr lang="en-US" sz="2000" i="1" dirty="0"/>
            </a:br>
            <a:r>
              <a:rPr lang="en-US" sz="1800" i="1" dirty="0"/>
              <a:t>01/29/2026</a:t>
            </a:r>
          </a:p>
        </p:txBody>
      </p:sp>
      <p:sp>
        <p:nvSpPr>
          <p:cNvPr id="109" name="Google Shape;109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2" name="Google Shape;108;p16">
            <a:extLst>
              <a:ext uri="{FF2B5EF4-FFF2-40B4-BE49-F238E27FC236}">
                <a16:creationId xmlns:a16="http://schemas.microsoft.com/office/drawing/2014/main" id="{5710BE30-FC17-D80E-E264-17B7B0C59A67}"/>
              </a:ext>
            </a:extLst>
          </p:cNvPr>
          <p:cNvSpPr txBox="1">
            <a:spLocks/>
          </p:cNvSpPr>
          <p:nvPr/>
        </p:nvSpPr>
        <p:spPr>
          <a:xfrm>
            <a:off x="311700" y="3852063"/>
            <a:ext cx="8520600" cy="803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Roboto"/>
              <a:buNone/>
              <a:defRPr sz="28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585A"/>
              </a:buClr>
              <a:buSzPts val="2800"/>
              <a:buFont typeface="Roboto"/>
              <a:buNone/>
              <a:defRPr sz="2800" b="0" i="0" u="none" strike="noStrike" cap="none">
                <a:solidFill>
                  <a:srgbClr val="4B585A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endParaRPr lang="en-US" sz="14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title"/>
          </p:nvPr>
        </p:nvSpPr>
        <p:spPr>
          <a:xfrm>
            <a:off x="244950" y="1723625"/>
            <a:ext cx="3624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2"/>
          </p:nvPr>
        </p:nvSpPr>
        <p:spPr>
          <a:xfrm>
            <a:off x="4343850" y="1719075"/>
            <a:ext cx="4571100" cy="15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AutoNum type="arabicPeriod"/>
            </a:pPr>
            <a:r>
              <a:rPr lang="en" dirty="0"/>
              <a:t>Community Housekeeping </a:t>
            </a:r>
          </a:p>
          <a:p>
            <a:pPr>
              <a:lnSpc>
                <a:spcPct val="114999"/>
              </a:lnSpc>
              <a:buAutoNum type="arabicPeriod"/>
            </a:pPr>
            <a:r>
              <a:rPr lang="en" dirty="0"/>
              <a:t>What does 2026 look like? </a:t>
            </a:r>
            <a:r>
              <a:rPr lang="en" sz="1050" i="1" dirty="0"/>
              <a:t>(what's changing)</a:t>
            </a:r>
          </a:p>
          <a:p>
            <a:pPr>
              <a:buAutoNum type="arabicPeriod"/>
            </a:pPr>
            <a:r>
              <a:rPr lang="en" dirty="0"/>
              <a:t>2026 Resolutions </a:t>
            </a:r>
            <a:r>
              <a:rPr lang="en" sz="1050" i="1" dirty="0"/>
              <a:t>(How teams should respond)</a:t>
            </a:r>
          </a:p>
          <a:p>
            <a:pPr>
              <a:lnSpc>
                <a:spcPct val="114999"/>
              </a:lnSpc>
              <a:buAutoNum type="arabicPeriod"/>
            </a:pPr>
            <a:r>
              <a:rPr lang="en" dirty="0"/>
              <a:t>Why are these resolutions important?</a:t>
            </a:r>
          </a:p>
          <a:p>
            <a:pPr>
              <a:lnSpc>
                <a:spcPct val="114999"/>
              </a:lnSpc>
              <a:buAutoNum type="arabicPeriod"/>
            </a:pPr>
            <a:r>
              <a:rPr lang="en" dirty="0"/>
              <a:t>Questions/Discussion</a:t>
            </a:r>
          </a:p>
          <a:p>
            <a:pPr algn="l" rtl="0">
              <a:lnSpc>
                <a:spcPct val="114999"/>
              </a:lnSpc>
              <a:spcAft>
                <a:spcPts val="0"/>
              </a:spcAft>
              <a:buSzPts val="1200"/>
              <a:buAutoNum type="arabicPeriod"/>
            </a:pPr>
            <a:endParaRPr lang="en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buNone/>
            </a:pPr>
            <a:endParaRPr dirty="0">
              <a:solidFill>
                <a:schemeClr val="dk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FD7E24-29BA-7721-B86A-24CEB9A42B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768CA26A-E449-5E29-EA0A-DD9748619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2A0819C1-E1A6-7538-2A83-6664FF1F1BE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D9FB7EEA-DC0E-1D5E-46FD-693D58A47F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Community Housekeeping</a:t>
            </a:r>
            <a:endParaRPr lang="en-US" sz="1050" b="0" i="1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B07291FF-60F8-2715-94D1-48A7F6E25B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801630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sz="1600" b="1" dirty="0">
                <a:solidFill>
                  <a:schemeClr val="dk1"/>
                </a:solidFill>
              </a:rPr>
              <a:t>Tarpon Webinar Series - Tech Forum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" sz="1400" dirty="0">
                <a:solidFill>
                  <a:schemeClr val="dk1"/>
                </a:solidFill>
              </a:rPr>
              <a:t>Automation Exchange</a:t>
            </a:r>
            <a:r>
              <a:rPr lang="en" i="1" dirty="0">
                <a:solidFill>
                  <a:schemeClr val="dk1"/>
                </a:solidFill>
              </a:rPr>
              <a:t> (use case level)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" sz="1400" dirty="0">
                <a:solidFill>
                  <a:schemeClr val="dk1"/>
                </a:solidFill>
              </a:rPr>
              <a:t>Member Spotlight</a:t>
            </a:r>
            <a:r>
              <a:rPr lang="en" dirty="0">
                <a:solidFill>
                  <a:schemeClr val="dk1"/>
                </a:solidFill>
              </a:rPr>
              <a:t> </a:t>
            </a:r>
            <a:r>
              <a:rPr lang="en" i="1" dirty="0">
                <a:solidFill>
                  <a:schemeClr val="dk1"/>
                </a:solidFill>
              </a:rPr>
              <a:t>(organization level)</a:t>
            </a:r>
          </a:p>
          <a:p>
            <a:pPr marL="0" indent="0">
              <a:lnSpc>
                <a:spcPct val="114999"/>
              </a:lnSpc>
              <a:buNone/>
            </a:pPr>
            <a:endParaRPr lang="en" sz="1400" b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r>
              <a:rPr lang="en" sz="1600" b="1" dirty="0">
                <a:solidFill>
                  <a:schemeClr val="dk1"/>
                </a:solidFill>
              </a:rPr>
              <a:t>2026 Webinar Schedule </a:t>
            </a:r>
            <a:endParaRPr lang="en-US" sz="1600" dirty="0">
              <a:solidFill>
                <a:schemeClr val="dk1"/>
              </a:solidFill>
            </a:endParaRP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" sz="1400" dirty="0">
                <a:solidFill>
                  <a:schemeClr val="dk1"/>
                </a:solidFill>
              </a:rPr>
              <a:t>You should have received invites for the 2026 calendar year</a:t>
            </a:r>
            <a:endParaRPr lang="en-US" sz="1400">
              <a:solidFill>
                <a:schemeClr val="dk1"/>
              </a:solidFill>
            </a:endParaRP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" i="1" dirty="0">
                <a:solidFill>
                  <a:schemeClr val="dk1"/>
                </a:solidFill>
              </a:rPr>
              <a:t>Some of you may be getting these invites for the first time</a:t>
            </a:r>
            <a:endParaRPr lang="en" i="1">
              <a:solidFill>
                <a:schemeClr val="dk1"/>
              </a:solidFill>
            </a:endParaRP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" sz="1400" dirty="0">
                <a:solidFill>
                  <a:schemeClr val="dk1"/>
                </a:solidFill>
              </a:rPr>
              <a:t>As organizations commit to dates – the invites will be updated </a:t>
            </a:r>
            <a:endParaRPr lang="en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" sz="1400" b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r>
              <a:rPr lang="en" sz="1600" b="1" dirty="0">
                <a:solidFill>
                  <a:schemeClr val="dk1"/>
                </a:solidFill>
              </a:rPr>
              <a:t>Tarpon Community Portal Updates 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" sz="1400" dirty="0">
                <a:solidFill>
                  <a:schemeClr val="dk1"/>
                </a:solidFill>
              </a:rPr>
              <a:t>Working on upgrading key integrations and Ui/</a:t>
            </a:r>
            <a:r>
              <a:rPr lang="en" sz="1400" dirty="0" err="1">
                <a:solidFill>
                  <a:schemeClr val="dk1"/>
                </a:solidFill>
              </a:rPr>
              <a:t>Ux</a:t>
            </a:r>
            <a:endParaRPr lang="en" sz="1400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" sz="1400" dirty="0">
                <a:solidFill>
                  <a:schemeClr val="dk1"/>
                </a:solidFill>
              </a:rPr>
              <a:t>Automation Library facelift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" sz="1400" dirty="0">
                <a:solidFill>
                  <a:schemeClr val="dk1"/>
                </a:solidFill>
              </a:rPr>
              <a:t>SSO/credential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" sz="1400" dirty="0">
                <a:solidFill>
                  <a:schemeClr val="dk1"/>
                </a:solidFill>
              </a:rPr>
              <a:t>Support for metrics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" sz="1400" dirty="0">
                <a:solidFill>
                  <a:schemeClr val="dk1"/>
                </a:solidFill>
              </a:rPr>
              <a:t>Before changes are made you will be notified</a:t>
            </a:r>
          </a:p>
          <a:p>
            <a:pPr marL="0" indent="0">
              <a:lnSpc>
                <a:spcPct val="114999"/>
              </a:lnSpc>
              <a:buNone/>
            </a:pPr>
            <a:endParaRPr lang="en" sz="1400" b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" sz="1400" b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" sz="1400" b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" sz="1400" b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49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BC59A2BA-49AC-AAF7-6C64-13B5563F5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F208AE9D-FBBC-00CD-90A6-4EF033B0FFD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ADFE38E6-DA89-C4EA-81A4-A8238B1ABF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What does 2026 look like?</a:t>
            </a:r>
            <a:endParaRPr lang="en" sz="1800" i="1" dirty="0"/>
          </a:p>
        </p:txBody>
      </p:sp>
      <p:sp>
        <p:nvSpPr>
          <p:cNvPr id="3" name="Google Shape;268;p35">
            <a:extLst>
              <a:ext uri="{FF2B5EF4-FFF2-40B4-BE49-F238E27FC236}">
                <a16:creationId xmlns:a16="http://schemas.microsoft.com/office/drawing/2014/main" id="{4F3E788B-58FF-A263-BBF6-1D25638066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081979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dk1"/>
                </a:solidFill>
              </a:rPr>
              <a:t>Automation capability increases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Access to new automation technologies becomes easier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sz="1400" dirty="0">
                <a:solidFill>
                  <a:schemeClr val="dk1"/>
                </a:solidFill>
              </a:rPr>
              <a:t>Products being included in standard offering with no price increase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sz="1400" dirty="0">
                <a:solidFill>
                  <a:schemeClr val="dk1"/>
                </a:solidFill>
              </a:rPr>
              <a:t>Integration of tools/technologies is more seamless </a:t>
            </a:r>
          </a:p>
          <a:p>
            <a:pPr marL="1200150" lvl="2">
              <a:lnSpc>
                <a:spcPct val="114999"/>
              </a:lnSpc>
              <a:buFont typeface="Wingdings"/>
              <a:buChar char="§"/>
            </a:pPr>
            <a:r>
              <a:rPr lang="en-US" i="1" dirty="0">
                <a:solidFill>
                  <a:schemeClr val="dk1"/>
                </a:solidFill>
              </a:rPr>
              <a:t>Agentic plug-ins/pre-built models</a:t>
            </a:r>
          </a:p>
          <a:p>
            <a:pPr marL="895350" lvl="2" indent="0">
              <a:lnSpc>
                <a:spcPct val="114999"/>
              </a:lnSpc>
              <a:buNone/>
            </a:pPr>
            <a:endParaRPr lang="en-US" i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r>
              <a:rPr lang="en-US" sz="1600" b="1" dirty="0">
                <a:solidFill>
                  <a:schemeClr val="dk1"/>
                </a:solidFill>
              </a:rPr>
              <a:t>Agentic push</a:t>
            </a:r>
            <a:endParaRPr lang="en-US" sz="1600" dirty="0">
              <a:solidFill>
                <a:schemeClr val="dk1"/>
              </a:solidFill>
            </a:endParaRP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Organizations, regardless of automation team maturity, are setting agentic goals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Budgets are being reviewed – team structures are being updated</a:t>
            </a:r>
          </a:p>
          <a:p>
            <a:pPr marL="742950" lvl="1" indent="-285750">
              <a:lnSpc>
                <a:spcPct val="114999"/>
              </a:lnSpc>
              <a:buFont typeface="Courier New,monospace"/>
              <a:buChar char="o"/>
            </a:pPr>
            <a:r>
              <a:rPr lang="en-US" i="1" dirty="0">
                <a:solidFill>
                  <a:schemeClr val="dk1"/>
                </a:solidFill>
              </a:rPr>
              <a:t>Trading traditional staffing budgets for software/development budgets</a:t>
            </a:r>
          </a:p>
          <a:p>
            <a:pPr marL="0" indent="0">
              <a:lnSpc>
                <a:spcPct val="114999"/>
              </a:lnSpc>
              <a:buNone/>
            </a:pPr>
            <a:endParaRPr lang="en-US" sz="16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r>
              <a:rPr lang="en-US" sz="1600" b="1" dirty="0">
                <a:solidFill>
                  <a:schemeClr val="dk1"/>
                </a:solidFill>
              </a:rPr>
              <a:t>Automation programs are expected to scale, not just succeed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Automation is treated more like a long-term operating model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Scaling exposes gaps in governance, infrastructure, and ownership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endParaRPr lang="en-US" sz="1400" dirty="0">
              <a:solidFill>
                <a:schemeClr val="dk1"/>
              </a:solidFill>
            </a:endParaRP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endParaRPr lang="en-US" sz="1400" b="1" dirty="0">
              <a:solidFill>
                <a:schemeClr val="dk1"/>
              </a:solidFill>
            </a:endParaRP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-US" sz="1400" b="1" dirty="0">
              <a:solidFill>
                <a:schemeClr val="dk1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sz="1400" i="1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0FAE049D-07FD-4FAE-5BB5-85713CF97171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457200" y="746750"/>
            <a:ext cx="8229600" cy="400200"/>
          </a:xfrm>
        </p:spPr>
        <p:txBody>
          <a:bodyPr/>
          <a:lstStyle/>
          <a:p>
            <a:r>
              <a:rPr lang="en-US" sz="1200" i="1" dirty="0"/>
              <a:t>What types of change can we expect to see, regardless of program maturity?</a:t>
            </a:r>
          </a:p>
        </p:txBody>
      </p:sp>
    </p:spTree>
    <p:extLst>
      <p:ext uri="{BB962C8B-B14F-4D97-AF65-F5344CB8AC3E}">
        <p14:creationId xmlns:p14="http://schemas.microsoft.com/office/powerpoint/2010/main" val="2339575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05688161-80C7-A239-0D2B-CD309228C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1DEE451E-1C8E-288D-43D4-BE479BBD681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A4BCFA47-7039-8AA8-6065-2D919AD5D1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2026 New Years Resolutions</a:t>
            </a:r>
            <a:endParaRPr lang="en" sz="1800" i="1" dirty="0"/>
          </a:p>
        </p:txBody>
      </p:sp>
      <p:sp>
        <p:nvSpPr>
          <p:cNvPr id="9" name="Google Shape;268;p35">
            <a:extLst>
              <a:ext uri="{FF2B5EF4-FFF2-40B4-BE49-F238E27FC236}">
                <a16:creationId xmlns:a16="http://schemas.microsoft.com/office/drawing/2014/main" id="{A4309B23-C326-A9A6-CFD6-57AF18B847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706845"/>
            <a:ext cx="8257478" cy="4439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dk1"/>
                </a:solidFill>
              </a:rPr>
              <a:t>Understand the evolving AI landscape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Agentic and AI aren’t a single capability – they’re a collection of technologies that solve very different problems</a:t>
            </a:r>
            <a:endParaRPr lang="en-US" sz="1400" b="1">
              <a:solidFill>
                <a:schemeClr val="dk1"/>
              </a:solidFill>
            </a:endParaRP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sz="1400" dirty="0">
                <a:solidFill>
                  <a:schemeClr val="dk1"/>
                </a:solidFill>
              </a:rPr>
              <a:t>Intelligent Document Processing </a:t>
            </a:r>
            <a:r>
              <a:rPr lang="en-US" i="1" dirty="0">
                <a:solidFill>
                  <a:schemeClr val="dk1"/>
                </a:solidFill>
              </a:rPr>
              <a:t>(DU/IXP/</a:t>
            </a:r>
            <a:r>
              <a:rPr lang="en-US" i="1" dirty="0" err="1">
                <a:solidFill>
                  <a:schemeClr val="dk1"/>
                </a:solidFill>
              </a:rPr>
              <a:t>etc</a:t>
            </a:r>
            <a:r>
              <a:rPr lang="en-US" i="1" dirty="0">
                <a:solidFill>
                  <a:schemeClr val="dk1"/>
                </a:solidFill>
              </a:rPr>
              <a:t>)</a:t>
            </a:r>
          </a:p>
          <a:p>
            <a:pPr marL="1200150" lvl="2" indent="-285750">
              <a:lnSpc>
                <a:spcPct val="114999"/>
              </a:lnSpc>
              <a:buFont typeface="Wingdings"/>
              <a:buChar char="§"/>
            </a:pPr>
            <a:r>
              <a:rPr lang="en-US" i="1" dirty="0">
                <a:solidFill>
                  <a:schemeClr val="dk1"/>
                </a:solidFill>
              </a:rPr>
              <a:t>Classification &amp; Extraction</a:t>
            </a:r>
          </a:p>
          <a:p>
            <a:pPr marL="914400" lvl="2" indent="0">
              <a:lnSpc>
                <a:spcPct val="114999"/>
              </a:lnSpc>
              <a:buNone/>
            </a:pPr>
            <a:endParaRPr lang="en-US" i="1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sz="1400" dirty="0">
                <a:solidFill>
                  <a:schemeClr val="dk1"/>
                </a:solidFill>
              </a:rPr>
              <a:t>Large Language Models </a:t>
            </a:r>
            <a:r>
              <a:rPr lang="en-US" i="1" dirty="0">
                <a:solidFill>
                  <a:schemeClr val="dk1"/>
                </a:solidFill>
              </a:rPr>
              <a:t>(LLMs)</a:t>
            </a:r>
          </a:p>
          <a:p>
            <a:pPr marL="1200150" lvl="2" indent="-285750">
              <a:lnSpc>
                <a:spcPct val="114999"/>
              </a:lnSpc>
              <a:buFont typeface="Wingdings"/>
              <a:buChar char="§"/>
            </a:pPr>
            <a:r>
              <a:rPr lang="en-US" i="1" dirty="0">
                <a:solidFill>
                  <a:schemeClr val="dk1"/>
                </a:solidFill>
              </a:rPr>
              <a:t>Translating unstructured text &amp; generating "human language"</a:t>
            </a:r>
          </a:p>
          <a:p>
            <a:pPr marL="914400" lvl="2" indent="0">
              <a:lnSpc>
                <a:spcPct val="114999"/>
              </a:lnSpc>
              <a:buNone/>
            </a:pPr>
            <a:endParaRPr lang="en-US" i="1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sz="1400" dirty="0">
                <a:solidFill>
                  <a:schemeClr val="dk1"/>
                </a:solidFill>
              </a:rPr>
              <a:t>Retrieval-Augmented Generation </a:t>
            </a:r>
            <a:r>
              <a:rPr lang="en-US" i="1" dirty="0">
                <a:solidFill>
                  <a:schemeClr val="dk1"/>
                </a:solidFill>
              </a:rPr>
              <a:t>(RAG)</a:t>
            </a:r>
          </a:p>
          <a:p>
            <a:pPr marL="1200150" lvl="2" indent="-285750">
              <a:lnSpc>
                <a:spcPct val="114999"/>
              </a:lnSpc>
              <a:buFont typeface="Wingdings"/>
              <a:buChar char="§"/>
            </a:pPr>
            <a:r>
              <a:rPr lang="en-US" i="1" dirty="0">
                <a:solidFill>
                  <a:schemeClr val="dk1"/>
                </a:solidFill>
              </a:rPr>
              <a:t>Combine LLMs with internal data &amp; contextual awareness</a:t>
            </a:r>
          </a:p>
          <a:p>
            <a:pPr marL="1657350" lvl="3">
              <a:lnSpc>
                <a:spcPct val="114999"/>
              </a:lnSpc>
              <a:buFont typeface="Arial"/>
              <a:buChar char="•"/>
            </a:pPr>
            <a:r>
              <a:rPr lang="en-US" i="1" dirty="0">
                <a:solidFill>
                  <a:schemeClr val="dk1"/>
                </a:solidFill>
              </a:rPr>
              <a:t>LLMs reason with language. RAG ensures they reason with the right information</a:t>
            </a:r>
          </a:p>
          <a:p>
            <a:pPr marL="1352550" lvl="3" indent="0">
              <a:lnSpc>
                <a:spcPct val="114999"/>
              </a:lnSpc>
              <a:buNone/>
            </a:pPr>
            <a:endParaRPr lang="en-US" i="1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sz="1400" dirty="0">
                <a:solidFill>
                  <a:schemeClr val="dk1"/>
                </a:solidFill>
              </a:rPr>
              <a:t>Agentic Orchestration </a:t>
            </a:r>
            <a:r>
              <a:rPr lang="en-US" i="1" dirty="0">
                <a:solidFill>
                  <a:schemeClr val="dk1"/>
                </a:solidFill>
              </a:rPr>
              <a:t>(Agents)</a:t>
            </a:r>
          </a:p>
          <a:p>
            <a:pPr marL="1200150" lvl="2" indent="-285750">
              <a:lnSpc>
                <a:spcPct val="114999"/>
              </a:lnSpc>
              <a:buFont typeface="Wingdings"/>
              <a:buChar char="§"/>
            </a:pPr>
            <a:r>
              <a:rPr lang="en-US" i="1" dirty="0">
                <a:solidFill>
                  <a:schemeClr val="dk1"/>
                </a:solidFill>
              </a:rPr>
              <a:t>Research --&gt; Decision --&gt; Action | IDP/RAG --&gt; LLM/Business rules --&gt; RPA/Workflow/Logging</a:t>
            </a:r>
          </a:p>
          <a:p>
            <a:pPr marL="1200150" lvl="2" indent="-285750">
              <a:lnSpc>
                <a:spcPct val="114999"/>
              </a:lnSpc>
              <a:buFont typeface="Wingdings"/>
              <a:buChar char="§"/>
            </a:pPr>
            <a:r>
              <a:rPr lang="en-US" i="1" dirty="0">
                <a:solidFill>
                  <a:schemeClr val="dk1"/>
                </a:solidFill>
              </a:rPr>
              <a:t>Agents don’t replace tools – they coordinate how tools are used</a:t>
            </a:r>
          </a:p>
          <a:p>
            <a:pPr marL="1657350" lvl="3">
              <a:lnSpc>
                <a:spcPct val="114999"/>
              </a:lnSpc>
              <a:buFont typeface="Arial"/>
              <a:buChar char="•"/>
            </a:pPr>
            <a:r>
              <a:rPr lang="en-US" i="1" dirty="0">
                <a:solidFill>
                  <a:schemeClr val="dk1"/>
                </a:solidFill>
              </a:rPr>
              <a:t>AI thinks. Automation acts. Orchestration connects the two</a:t>
            </a:r>
          </a:p>
          <a:p>
            <a:pPr marL="1352550" lvl="3" indent="0">
              <a:lnSpc>
                <a:spcPct val="114999"/>
              </a:lnSpc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457200" lvl="1" indent="0">
              <a:lnSpc>
                <a:spcPct val="114999"/>
              </a:lnSpc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endParaRPr lang="en-US" i="1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44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F3AD2B8E-3D35-FAF3-7D92-BEBE324CD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5DEE2C0F-C3C5-D810-0FC4-9741D0E7227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49260F27-EB31-C2B8-BF86-8630031218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2026 New Years Resolutions </a:t>
            </a:r>
            <a:r>
              <a:rPr lang="en" sz="2400" b="0" i="1" dirty="0"/>
              <a:t>(continued)</a:t>
            </a:r>
            <a:endParaRPr lang="en" sz="1800" b="0" i="1" dirty="0"/>
          </a:p>
        </p:txBody>
      </p:sp>
      <p:sp>
        <p:nvSpPr>
          <p:cNvPr id="9" name="Google Shape;268;p35">
            <a:extLst>
              <a:ext uri="{FF2B5EF4-FFF2-40B4-BE49-F238E27FC236}">
                <a16:creationId xmlns:a16="http://schemas.microsoft.com/office/drawing/2014/main" id="{6DE3FD7A-F84D-7F0C-9713-34BF82F71B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649695"/>
            <a:ext cx="8257478" cy="4439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dk1"/>
                </a:solidFill>
              </a:rPr>
              <a:t>Focus on solidifying governance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Clarify ownership, measurement, and accountability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i="1" dirty="0">
                <a:solidFill>
                  <a:schemeClr val="dk1"/>
                </a:solidFill>
              </a:rPr>
              <a:t>Am I staffed appropriately? 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i="1" dirty="0">
                <a:solidFill>
                  <a:schemeClr val="dk1"/>
                </a:solidFill>
              </a:rPr>
              <a:t>Are automation Goals &amp; KPIs shared across the organization?</a:t>
            </a:r>
            <a:endParaRPr lang="en-US" dirty="0">
              <a:solidFill>
                <a:schemeClr val="dk1"/>
              </a:solidFill>
            </a:endParaRPr>
          </a:p>
          <a:p>
            <a:pPr marL="457200" lvl="1" indent="0">
              <a:lnSpc>
                <a:spcPct val="114999"/>
              </a:lnSpc>
              <a:buNone/>
            </a:pPr>
            <a:endParaRPr lang="en-US" i="1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r>
              <a:rPr lang="en-US" sz="1600" b="1" dirty="0">
                <a:solidFill>
                  <a:schemeClr val="dk1"/>
                </a:solidFill>
              </a:rPr>
              <a:t>Native solutions push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"Bucket 1": EMR/PAS enhancements </a:t>
            </a:r>
            <a:endParaRPr lang="en-US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i="1" dirty="0">
                <a:solidFill>
                  <a:schemeClr val="dk1"/>
                </a:solidFill>
              </a:rPr>
              <a:t>Avoid automating functionality the EMR already owns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i="1" dirty="0">
                <a:solidFill>
                  <a:schemeClr val="dk1"/>
                </a:solidFill>
              </a:rPr>
              <a:t>Partner with EMR/Application teams for upstream process improvement 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i="1" u="sng" dirty="0">
                <a:solidFill>
                  <a:schemeClr val="dk1"/>
                </a:solidFill>
              </a:rPr>
              <a:t>Goal</a:t>
            </a:r>
            <a:r>
              <a:rPr lang="en-US" i="1" dirty="0">
                <a:solidFill>
                  <a:schemeClr val="dk1"/>
                </a:solidFill>
              </a:rPr>
              <a:t>: Shift effort from UI automation in PAS/EMRs to configuration and optimization</a:t>
            </a:r>
            <a:endParaRPr lang="en-US" dirty="0">
              <a:solidFill>
                <a:schemeClr val="dk1"/>
              </a:solidFill>
            </a:endParaRPr>
          </a:p>
          <a:p>
            <a:pPr marL="285750" indent="-285750">
              <a:lnSpc>
                <a:spcPct val="114999"/>
              </a:lnSpc>
              <a:buFont typeface="Arial,Sans-Serif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"Bucket 2": Traditional enterprise technologies </a:t>
            </a:r>
          </a:p>
          <a:p>
            <a:pPr marL="742950" lvl="1" indent="-285750">
              <a:lnSpc>
                <a:spcPct val="114999"/>
              </a:lnSpc>
              <a:buFont typeface="Courier New,monospace"/>
              <a:buChar char="o"/>
            </a:pPr>
            <a:r>
              <a:rPr lang="en-US" i="1" dirty="0">
                <a:solidFill>
                  <a:schemeClr val="dk1"/>
                </a:solidFill>
              </a:rPr>
              <a:t>Re-evaluate RPAs for File Transfers </a:t>
            </a:r>
            <a:r>
              <a:rPr lang="en-US" sz="1100" i="1" dirty="0">
                <a:solidFill>
                  <a:schemeClr val="dk1"/>
                </a:solidFill>
              </a:rPr>
              <a:t>(</a:t>
            </a:r>
            <a:r>
              <a:rPr lang="en-US" sz="1100" i="1" dirty="0" err="1">
                <a:solidFill>
                  <a:schemeClr val="dk1"/>
                </a:solidFill>
              </a:rPr>
              <a:t>sFTP</a:t>
            </a:r>
            <a:r>
              <a:rPr lang="en-US" sz="1100" i="1" dirty="0">
                <a:solidFill>
                  <a:schemeClr val="dk1"/>
                </a:solidFill>
              </a:rPr>
              <a:t>)</a:t>
            </a:r>
            <a:r>
              <a:rPr lang="en-US" i="1" dirty="0">
                <a:solidFill>
                  <a:schemeClr val="dk1"/>
                </a:solidFill>
              </a:rPr>
              <a:t>, data management &amp; movement </a:t>
            </a:r>
            <a:r>
              <a:rPr lang="en-US" sz="1100" i="1" dirty="0">
                <a:solidFill>
                  <a:schemeClr val="dk1"/>
                </a:solidFill>
              </a:rPr>
              <a:t>(ETL)</a:t>
            </a:r>
            <a:r>
              <a:rPr lang="en-US" i="1" dirty="0">
                <a:solidFill>
                  <a:schemeClr val="dk1"/>
                </a:solidFill>
              </a:rPr>
              <a:t>, scheduled queries </a:t>
            </a:r>
            <a:r>
              <a:rPr lang="en-US" sz="1100" i="1" dirty="0">
                <a:solidFill>
                  <a:schemeClr val="dk1"/>
                </a:solidFill>
              </a:rPr>
              <a:t>(SSIS)</a:t>
            </a:r>
            <a:endParaRPr lang="en-US" sz="1100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i="1" u="sng" dirty="0">
                <a:solidFill>
                  <a:schemeClr val="dk1"/>
                </a:solidFill>
              </a:rPr>
              <a:t>Goal</a:t>
            </a:r>
            <a:r>
              <a:rPr lang="en-US" i="1" dirty="0">
                <a:solidFill>
                  <a:schemeClr val="dk1"/>
                </a:solidFill>
              </a:rPr>
              <a:t>: Use automation where it adds value, not where it substitutes infrastructure</a:t>
            </a:r>
          </a:p>
          <a:p>
            <a:pPr marL="457200" lvl="1" indent="0">
              <a:lnSpc>
                <a:spcPct val="114999"/>
              </a:lnSpc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r>
              <a:rPr lang="en-US" sz="1600" b="1" dirty="0">
                <a:solidFill>
                  <a:schemeClr val="dk1"/>
                </a:solidFill>
              </a:rPr>
              <a:t>Reviewing and refreshing shared assets &amp; infrastructure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Build once, reuse often, scale safely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i="1" dirty="0">
                <a:solidFill>
                  <a:schemeClr val="dk1"/>
                </a:solidFill>
              </a:rPr>
              <a:t>Service accounts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i="1" dirty="0">
                <a:solidFill>
                  <a:schemeClr val="dk1"/>
                </a:solidFill>
              </a:rPr>
              <a:t>Libraries/Modular code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i="1" dirty="0">
                <a:solidFill>
                  <a:schemeClr val="dk1"/>
                </a:solidFill>
              </a:rPr>
              <a:t>"Golden Image" infrastructure</a:t>
            </a:r>
          </a:p>
          <a:p>
            <a:pPr marL="0" indent="0">
              <a:buNone/>
            </a:pPr>
            <a:endParaRPr lang="en" sz="1400" dirty="0"/>
          </a:p>
          <a:p>
            <a:pPr marL="0" lvl="0" indent="0" algn="l">
              <a:lnSpc>
                <a:spcPct val="114999"/>
              </a:lnSpc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42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>
          <a:extLst>
            <a:ext uri="{FF2B5EF4-FFF2-40B4-BE49-F238E27FC236}">
              <a16:creationId xmlns:a16="http://schemas.microsoft.com/office/drawing/2014/main" id="{A0281906-CB57-4315-1599-ACDDC99B6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">
            <a:extLst>
              <a:ext uri="{FF2B5EF4-FFF2-40B4-BE49-F238E27FC236}">
                <a16:creationId xmlns:a16="http://schemas.microsoft.com/office/drawing/2014/main" id="{68577CBB-4CF4-0411-1CA9-6A86A062D32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307" name="Google Shape;307;p39">
            <a:extLst>
              <a:ext uri="{FF2B5EF4-FFF2-40B4-BE49-F238E27FC236}">
                <a16:creationId xmlns:a16="http://schemas.microsoft.com/office/drawing/2014/main" id="{DC03DC13-87B9-682E-EE4D-F182D5F013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/>
              <a:t>Why are these resolutions important?</a:t>
            </a:r>
            <a:endParaRPr lang="en-US" dirty="0"/>
          </a:p>
        </p:txBody>
      </p:sp>
      <p:sp>
        <p:nvSpPr>
          <p:cNvPr id="9" name="Google Shape;268;p35">
            <a:extLst>
              <a:ext uri="{FF2B5EF4-FFF2-40B4-BE49-F238E27FC236}">
                <a16:creationId xmlns:a16="http://schemas.microsoft.com/office/drawing/2014/main" id="{03EF6C9A-0918-A714-C94D-E264B4AF73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984058"/>
            <a:ext cx="8229600" cy="3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4999"/>
              </a:lnSpc>
              <a:buNone/>
            </a:pPr>
            <a:r>
              <a:rPr lang="en-US" sz="1600" b="1" dirty="0">
                <a:solidFill>
                  <a:schemeClr val="dk1"/>
                </a:solidFill>
              </a:rPr>
              <a:t>Understanding AI</a:t>
            </a:r>
          </a:p>
          <a:p>
            <a:pPr marL="285750" indent="-285750">
              <a:lnSpc>
                <a:spcPct val="114999"/>
              </a:lnSpc>
              <a:buFont typeface="Arial,Sans-Serif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You don’t need to adopt everything in 2026, but understanding what’s emerging helps teams make intentional decisions when the time comes</a:t>
            </a:r>
          </a:p>
          <a:p>
            <a:pPr marL="742950" lvl="1" indent="-285750">
              <a:lnSpc>
                <a:spcPct val="114999"/>
              </a:lnSpc>
              <a:buFont typeface="Courier New,monospace"/>
              <a:buChar char="o"/>
            </a:pPr>
            <a:r>
              <a:rPr lang="en-US" i="1" dirty="0">
                <a:solidFill>
                  <a:schemeClr val="dk1"/>
                </a:solidFill>
              </a:rPr>
              <a:t>Practical application: Review existing automations for AI/Agent enhancement</a:t>
            </a:r>
            <a:endParaRPr lang="en-US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r>
              <a:rPr lang="en-US" sz="1600" b="1" dirty="0">
                <a:solidFill>
                  <a:schemeClr val="dk1"/>
                </a:solidFill>
              </a:rPr>
              <a:t>Governance</a:t>
            </a:r>
            <a:endParaRPr lang="en-US" dirty="0">
              <a:solidFill>
                <a:schemeClr val="dk1"/>
              </a:solidFill>
            </a:endParaRP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As automation scales, informal ownership breaks – governance is how responsibility becomes clear</a:t>
            </a:r>
          </a:p>
          <a:p>
            <a:pPr marL="0" indent="0">
              <a:lnSpc>
                <a:spcPct val="114999"/>
              </a:lnSpc>
              <a:buNone/>
            </a:pPr>
            <a:r>
              <a:rPr lang="en-US" sz="1600" b="1" dirty="0">
                <a:solidFill>
                  <a:schemeClr val="dk1"/>
                </a:solidFill>
              </a:rPr>
              <a:t>Native solutions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In many organizations, RPA became the fastest way to solve infrastructure gaps. In 2026, the resolution is deciding which of those gaps should </a:t>
            </a:r>
            <a:r>
              <a:rPr lang="en-US" sz="1400" u="sng" dirty="0">
                <a:solidFill>
                  <a:schemeClr val="dk1"/>
                </a:solidFill>
              </a:rPr>
              <a:t>actually</a:t>
            </a:r>
            <a:r>
              <a:rPr lang="en-US" sz="1400" dirty="0">
                <a:solidFill>
                  <a:schemeClr val="dk1"/>
                </a:solidFill>
              </a:rPr>
              <a:t> be filled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i="1" dirty="0">
                <a:solidFill>
                  <a:schemeClr val="dk1"/>
                </a:solidFill>
              </a:rPr>
              <a:t>Reducing automation of native functions frees license and machine capacity – paving the way for agentic utilization</a:t>
            </a:r>
            <a:endParaRPr lang="en-US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r>
              <a:rPr lang="en-US" sz="1600" b="1" dirty="0">
                <a:solidFill>
                  <a:schemeClr val="dk1"/>
                </a:solidFill>
              </a:rPr>
              <a:t>Shared assets &amp; infrastructure</a:t>
            </a:r>
            <a:endParaRPr lang="en-US">
              <a:solidFill>
                <a:schemeClr val="dk1"/>
              </a:solidFill>
            </a:endParaRP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r>
              <a:rPr lang="en-US" sz="1400" dirty="0">
                <a:solidFill>
                  <a:schemeClr val="dk1"/>
                </a:solidFill>
              </a:rPr>
              <a:t>Every automation added without improving foundations increases long-term risk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dirty="0">
                <a:solidFill>
                  <a:schemeClr val="dk1"/>
                </a:solidFill>
              </a:rPr>
              <a:t>Reduce maintenance strain</a:t>
            </a:r>
          </a:p>
          <a:p>
            <a:pPr marL="742950" lvl="1" indent="-285750">
              <a:lnSpc>
                <a:spcPct val="114999"/>
              </a:lnSpc>
              <a:buFont typeface="Courier New"/>
              <a:buChar char="o"/>
            </a:pPr>
            <a:r>
              <a:rPr lang="en-US" dirty="0">
                <a:solidFill>
                  <a:schemeClr val="dk1"/>
                </a:solidFill>
              </a:rPr>
              <a:t>Modular frameworks enable future state agentic use cases &amp; orchestration</a:t>
            </a: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 algn="ctr">
              <a:lnSpc>
                <a:spcPct val="114999"/>
              </a:lnSpc>
              <a:buNone/>
            </a:pPr>
            <a:endParaRPr lang="en-US" sz="1600" b="1" i="1" dirty="0">
              <a:solidFill>
                <a:schemeClr val="dk1"/>
              </a:solidFill>
            </a:endParaRPr>
          </a:p>
          <a:p>
            <a:pPr marL="285750" lvl="0" indent="-285750" algn="l">
              <a:lnSpc>
                <a:spcPct val="114999"/>
              </a:lnSpc>
              <a:buFont typeface="Arial"/>
              <a:buChar char="•"/>
            </a:pPr>
            <a:endParaRPr lang="en-US" sz="1400" dirty="0">
              <a:solidFill>
                <a:schemeClr val="dk1"/>
              </a:solidFill>
            </a:endParaRPr>
          </a:p>
          <a:p>
            <a:pPr marL="285750" indent="-285750">
              <a:lnSpc>
                <a:spcPct val="114999"/>
              </a:lnSpc>
              <a:buFont typeface="Arial"/>
              <a:buChar char="•"/>
            </a:pPr>
            <a:endParaRPr lang="en-US" sz="1400" b="1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-US" sz="1400" dirty="0">
              <a:solidFill>
                <a:schemeClr val="dk1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sz="1400" dirty="0">
              <a:solidFill>
                <a:schemeClr val="dk1"/>
              </a:solidFill>
            </a:endParaRPr>
          </a:p>
          <a:p>
            <a:pPr fontAlgn="base">
              <a:lnSpc>
                <a:spcPts val="2025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en" sz="1400" dirty="0">
              <a:solidFill>
                <a:schemeClr val="dk1"/>
              </a:solidFill>
            </a:endParaRPr>
          </a:p>
          <a:p>
            <a:pPr marL="0" indent="0">
              <a:lnSpc>
                <a:spcPct val="114999"/>
              </a:lnSpc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1400" dirty="0">
              <a:solidFill>
                <a:schemeClr val="dk1"/>
              </a:solidFill>
            </a:endParaRPr>
          </a:p>
        </p:txBody>
      </p:sp>
      <p:sp>
        <p:nvSpPr>
          <p:cNvPr id="3" name="Subtitle 6">
            <a:extLst>
              <a:ext uri="{FF2B5EF4-FFF2-40B4-BE49-F238E27FC236}">
                <a16:creationId xmlns:a16="http://schemas.microsoft.com/office/drawing/2014/main" id="{5A18BD44-3563-54AB-55D0-8E8DFC5CB66E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457200" y="739606"/>
            <a:ext cx="8229600" cy="400200"/>
          </a:xfrm>
        </p:spPr>
        <p:txBody>
          <a:bodyPr/>
          <a:lstStyle/>
          <a:p>
            <a:pPr>
              <a:lnSpc>
                <a:spcPct val="114999"/>
              </a:lnSpc>
            </a:pPr>
            <a:r>
              <a:rPr lang="en-US" sz="1200" i="1" dirty="0"/>
              <a:t>2026 is the year where automation projects turn into automation programs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54356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3AB92774-28E3-D0A6-8F57-B95F262A6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>
            <a:extLst>
              <a:ext uri="{FF2B5EF4-FFF2-40B4-BE49-F238E27FC236}">
                <a16:creationId xmlns:a16="http://schemas.microsoft.com/office/drawing/2014/main" id="{6FAC939C-66F0-4923-DEE6-F8B3604E5DE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237369"/>
            <a:ext cx="8527743" cy="8453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Questions / Discussion</a:t>
            </a:r>
            <a:endParaRPr dirty="0"/>
          </a:p>
        </p:txBody>
      </p:sp>
      <p:sp>
        <p:nvSpPr>
          <p:cNvPr id="109" name="Google Shape;109;p16">
            <a:extLst>
              <a:ext uri="{FF2B5EF4-FFF2-40B4-BE49-F238E27FC236}">
                <a16:creationId xmlns:a16="http://schemas.microsoft.com/office/drawing/2014/main" id="{5D03F3F9-E3C0-6A36-CB54-C634BD032BE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07;p16">
            <a:extLst>
              <a:ext uri="{FF2B5EF4-FFF2-40B4-BE49-F238E27FC236}">
                <a16:creationId xmlns:a16="http://schemas.microsoft.com/office/drawing/2014/main" id="{89C50FD9-729B-2552-3BE1-60AF3621F4EA}"/>
              </a:ext>
            </a:extLst>
          </p:cNvPr>
          <p:cNvSpPr txBox="1">
            <a:spLocks/>
          </p:cNvSpPr>
          <p:nvPr/>
        </p:nvSpPr>
        <p:spPr>
          <a:xfrm>
            <a:off x="299802" y="1368463"/>
            <a:ext cx="8527743" cy="845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Roboto"/>
              <a:buNone/>
              <a:defRPr sz="4800" b="1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000" dirty="0">
                <a:solidFill>
                  <a:srgbClr val="EEEEEE"/>
                </a:solidFill>
              </a:rPr>
              <a:t>What resolutions, if any, do you have for 2026?</a:t>
            </a:r>
          </a:p>
          <a:p>
            <a:pPr algn="l"/>
            <a:endParaRPr lang="en-US" sz="2000" dirty="0"/>
          </a:p>
          <a:p>
            <a:pPr marL="285750" indent="-285750" algn="l">
              <a:buFont typeface="Arial"/>
              <a:buChar char="•"/>
            </a:pPr>
            <a:r>
              <a:rPr lang="en-US" sz="1800" b="0" dirty="0"/>
              <a:t>What are you already working toward?</a:t>
            </a:r>
          </a:p>
          <a:p>
            <a:pPr marL="285750" indent="-285750" algn="l">
              <a:buFont typeface="Arial"/>
              <a:buChar char="•"/>
            </a:pPr>
            <a:endParaRPr lang="en-US" sz="1800" b="0" dirty="0"/>
          </a:p>
          <a:p>
            <a:pPr marL="285750" indent="-285750" algn="l">
              <a:buFont typeface="Arial"/>
              <a:buChar char="•"/>
            </a:pPr>
            <a:r>
              <a:rPr lang="en-US" sz="1800" b="0"/>
              <a:t>Where are you feeling pressure to change?</a:t>
            </a:r>
            <a:endParaRPr lang="en-US" sz="1800" b="0" dirty="0"/>
          </a:p>
          <a:p>
            <a:pPr marL="285750" indent="-285750" algn="l">
              <a:buFont typeface="Arial"/>
              <a:buChar char="•"/>
            </a:pPr>
            <a:endParaRPr lang="en-US" sz="1800" b="0" dirty="0"/>
          </a:p>
          <a:p>
            <a:pPr marL="285750" indent="-285750" algn="l">
              <a:buFont typeface="Arial"/>
              <a:buChar char="•"/>
            </a:pPr>
            <a:r>
              <a:rPr lang="en-US" sz="1800" b="0" dirty="0"/>
              <a:t>What feels hardest to tackle this year?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36642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4B585A"/>
      </a:dk1>
      <a:lt1>
        <a:srgbClr val="FFFFFF"/>
      </a:lt1>
      <a:dk2>
        <a:srgbClr val="467958"/>
      </a:dk2>
      <a:lt2>
        <a:srgbClr val="EEEEEE"/>
      </a:lt2>
      <a:accent1>
        <a:srgbClr val="4B585A"/>
      </a:accent1>
      <a:accent2>
        <a:srgbClr val="CFD3D6"/>
      </a:accent2>
      <a:accent3>
        <a:srgbClr val="467958"/>
      </a:accent3>
      <a:accent4>
        <a:srgbClr val="085631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97e48f-1352-4106-a1fd-2af02dcdb30e" xsi:nil="true"/>
    <lcf76f155ced4ddcb4097134ff3c332f xmlns="c82135bd-4526-40ad-8967-b66747e5933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C7B0A908B86A479F9F2C87B472CC94" ma:contentTypeVersion="13" ma:contentTypeDescription="Create a new document." ma:contentTypeScope="" ma:versionID="1dc2e9f435017f654a90090cb74ae24f">
  <xsd:schema xmlns:xsd="http://www.w3.org/2001/XMLSchema" xmlns:xs="http://www.w3.org/2001/XMLSchema" xmlns:p="http://schemas.microsoft.com/office/2006/metadata/properties" xmlns:ns2="c82135bd-4526-40ad-8967-b66747e5933b" xmlns:ns3="7a97e48f-1352-4106-a1fd-2af02dcdb30e" targetNamespace="http://schemas.microsoft.com/office/2006/metadata/properties" ma:root="true" ma:fieldsID="48809642042c6329c38ba713b1531111" ns2:_="" ns3:_="">
    <xsd:import namespace="c82135bd-4526-40ad-8967-b66747e5933b"/>
    <xsd:import namespace="7a97e48f-1352-4106-a1fd-2af02dcdb3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2135bd-4526-40ad-8967-b66747e593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68456c-a193-41c4-a4f0-af5787b624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97e48f-1352-4106-a1fd-2af02dcdb30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e3ebca2-8102-4d03-aaa8-2404b0bd17cd}" ma:internalName="TaxCatchAll" ma:showField="CatchAllData" ma:web="7a97e48f-1352-4106-a1fd-2af02dcdb3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F1B588-BE3D-407E-83B4-094DF262F1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137220-E6A5-4999-9205-D18AF1B4C5DB}">
  <ds:schemaRefs>
    <ds:schemaRef ds:uri="7a97e48f-1352-4106-a1fd-2af02dcdb30e"/>
    <ds:schemaRef ds:uri="c82135bd-4526-40ad-8967-b66747e5933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A589898-E870-4771-9107-1D7CB2EC57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2135bd-4526-40ad-8967-b66747e5933b"/>
    <ds:schemaRef ds:uri="7a97e48f-1352-4106-a1fd-2af02dcdb3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9105</TotalTime>
  <Words>2194</Words>
  <Application>Microsoft Office PowerPoint</Application>
  <PresentationFormat>On-screen Show (16:9)</PresentationFormat>
  <Paragraphs>308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Simple Light</vt:lpstr>
      <vt:lpstr>PowerPoint Presentation</vt:lpstr>
      <vt:lpstr> 2026 Automation Team New Years Resolutions</vt:lpstr>
      <vt:lpstr>Agenda</vt:lpstr>
      <vt:lpstr>Community Housekeeping</vt:lpstr>
      <vt:lpstr>What does 2026 look like?</vt:lpstr>
      <vt:lpstr>2026 New Years Resolutions</vt:lpstr>
      <vt:lpstr>2026 New Years Resolutions (continued)</vt:lpstr>
      <vt:lpstr>Why are these resolutions important?</vt:lpstr>
      <vt:lpstr>Questions /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Nick Lyons</dc:creator>
  <cp:lastModifiedBy>Nick Lyons</cp:lastModifiedBy>
  <cp:revision>874</cp:revision>
  <dcterms:modified xsi:type="dcterms:W3CDTF">2026-01-30T20:16:53Z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0x01010083C7B0A908B86A479F9F2C87B472CC94</vt:lpwstr>
  </property>
  <property fmtid="{D5CDD505-2E9C-101B-9397-08002B2CF9AE}" pid="3" name="MediaServiceImageTags">
    <vt:lpwstr/>
  </property>
</Properties>
</file>