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7" r:id="rId5"/>
    <p:sldId id="260" r:id="rId6"/>
    <p:sldId id="275" r:id="rId7"/>
    <p:sldId id="261" r:id="rId8"/>
    <p:sldId id="262" r:id="rId9"/>
    <p:sldId id="276" r:id="rId10"/>
    <p:sldId id="277" r:id="rId11"/>
    <p:sldId id="278" r:id="rId12"/>
    <p:sldId id="27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2DE63D5-997A-4646-A377-4702673A728D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4" autoAdjust="0"/>
  </p:normalViewPr>
  <p:slideViewPr>
    <p:cSldViewPr snapToGrid="0">
      <p:cViewPr varScale="1">
        <p:scale>
          <a:sx n="104" d="100"/>
          <a:sy n="104" d="100"/>
        </p:scale>
        <p:origin x="144" y="3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5716D-39C9-48C4-A3EB-B88E4515427D}" type="datetimeFigureOut">
              <a:rPr lang="en-US" smtClean="0"/>
              <a:t>2/18/2025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C6D3C-9EB0-4F2C-9026-3887D1CDB4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763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8D39141-3E8E-4545-90DB-291A0E5F139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tx1">
              <a:lumMod val="75000"/>
              <a:lumOff val="25000"/>
            </a:schemeClr>
          </a:solidFill>
        </p:spPr>
        <p:txBody>
          <a:bodyPr lIns="612000" tIns="0" anchor="ctr"/>
          <a:lstStyle>
            <a:lvl1pPr marL="0" indent="0" algn="l">
              <a:lnSpc>
                <a:spcPct val="100000"/>
              </a:lnSpc>
              <a:buNone/>
              <a:defRPr sz="1200" i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Drag &amp; Drop Your </a:t>
            </a:r>
            <a:br>
              <a:rPr lang="en-US" dirty="0"/>
            </a:br>
            <a:r>
              <a:rPr lang="en-US" dirty="0"/>
              <a:t>Background Photo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90A062-54B3-47F2-9D6A-5BC957520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0000" y="0"/>
            <a:ext cx="9672000" cy="6857999"/>
          </a:xfrm>
          <a:solidFill>
            <a:schemeClr val="tx2">
              <a:alpha val="70000"/>
            </a:schemeClr>
          </a:solidFill>
        </p:spPr>
        <p:txBody>
          <a:bodyPr lIns="1116000" rIns="180000" anchor="ctr"/>
          <a:lstStyle>
            <a:lvl1pPr algn="l">
              <a:defRPr sz="50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C97F3D-57FA-4E82-9EEC-E93088055A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0000" y="4276447"/>
            <a:ext cx="5161550" cy="620016"/>
          </a:xfr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14400000" scaled="0"/>
          </a:gradFill>
        </p:spPr>
        <p:txBody>
          <a:bodyPr lIns="144000" anchor="ctr"/>
          <a:lstStyle>
            <a:lvl1pPr marL="0" indent="0" algn="l">
              <a:buNone/>
              <a:defRPr sz="2400" b="1" i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31775C8-C7F0-4EC5-A9C0-53AE3A0C5F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00000" y="6262080"/>
            <a:ext cx="7560000" cy="36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E8B0AE2-DA19-49E2-AC81-5272385D30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CC7194-A4D0-457B-9D3E-53681723AF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34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6A395197-9758-40F0-B747-F8B134C175EB}"/>
              </a:ext>
            </a:extLst>
          </p:cNvPr>
          <p:cNvSpPr txBox="1">
            <a:spLocks/>
          </p:cNvSpPr>
          <p:nvPr userDrawn="1"/>
        </p:nvSpPr>
        <p:spPr>
          <a:xfrm>
            <a:off x="0" y="-436"/>
            <a:ext cx="12192000" cy="6858436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14400000" scaled="0"/>
          </a:gradFill>
        </p:spPr>
        <p:txBody>
          <a:bodyPr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Tx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75000"/>
                  <a:lumOff val="25000"/>
                </a:schemeClr>
              </a:buClr>
              <a:buSzPct val="80000"/>
              <a:buFont typeface="Courier New" panose="02070309020205020404" pitchFamily="49" charset="0"/>
              <a:buChar char="o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9060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8907576-77BD-4FD0-A9FE-48D249CB435B}"/>
              </a:ext>
            </a:extLst>
          </p:cNvPr>
          <p:cNvSpPr/>
          <p:nvPr userDrawn="1"/>
        </p:nvSpPr>
        <p:spPr>
          <a:xfrm rot="5400000">
            <a:off x="6963000" y="1629000"/>
            <a:ext cx="6858000" cy="3600000"/>
          </a:xfrm>
          <a:custGeom>
            <a:avLst/>
            <a:gdLst>
              <a:gd name="connsiteX0" fmla="*/ 0 w 6858000"/>
              <a:gd name="connsiteY0" fmla="*/ 3600000 h 3600000"/>
              <a:gd name="connsiteX1" fmla="*/ 0 w 6858000"/>
              <a:gd name="connsiteY1" fmla="*/ 0 h 3600000"/>
              <a:gd name="connsiteX2" fmla="*/ 0 w 6858000"/>
              <a:gd name="connsiteY2" fmla="*/ 0 h 3600000"/>
              <a:gd name="connsiteX3" fmla="*/ 180000 w 6858000"/>
              <a:gd name="connsiteY3" fmla="*/ 0 h 3600000"/>
              <a:gd name="connsiteX4" fmla="*/ 6678000 w 6858000"/>
              <a:gd name="connsiteY4" fmla="*/ 0 h 3600000"/>
              <a:gd name="connsiteX5" fmla="*/ 6858000 w 6858000"/>
              <a:gd name="connsiteY5" fmla="*/ 0 h 3600000"/>
              <a:gd name="connsiteX6" fmla="*/ 6858000 w 6858000"/>
              <a:gd name="connsiteY6" fmla="*/ 180000 h 3600000"/>
              <a:gd name="connsiteX7" fmla="*/ 6858000 w 6858000"/>
              <a:gd name="connsiteY7" fmla="*/ 3600000 h 3600000"/>
              <a:gd name="connsiteX8" fmla="*/ 6678000 w 6858000"/>
              <a:gd name="connsiteY8" fmla="*/ 3600000 h 3600000"/>
              <a:gd name="connsiteX9" fmla="*/ 6678000 w 6858000"/>
              <a:gd name="connsiteY9" fmla="*/ 180000 h 3600000"/>
              <a:gd name="connsiteX10" fmla="*/ 180000 w 6858000"/>
              <a:gd name="connsiteY10" fmla="*/ 180000 h 3600000"/>
              <a:gd name="connsiteX11" fmla="*/ 180000 w 6858000"/>
              <a:gd name="connsiteY11" fmla="*/ 360000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3600000">
                <a:moveTo>
                  <a:pt x="0" y="3600000"/>
                </a:moveTo>
                <a:lnTo>
                  <a:pt x="0" y="0"/>
                </a:lnTo>
                <a:lnTo>
                  <a:pt x="0" y="0"/>
                </a:lnTo>
                <a:lnTo>
                  <a:pt x="180000" y="0"/>
                </a:lnTo>
                <a:lnTo>
                  <a:pt x="6678000" y="0"/>
                </a:lnTo>
                <a:lnTo>
                  <a:pt x="6858000" y="0"/>
                </a:lnTo>
                <a:lnTo>
                  <a:pt x="6858000" y="180000"/>
                </a:lnTo>
                <a:lnTo>
                  <a:pt x="6858000" y="3600000"/>
                </a:lnTo>
                <a:lnTo>
                  <a:pt x="6678000" y="3600000"/>
                </a:lnTo>
                <a:lnTo>
                  <a:pt x="6678000" y="180000"/>
                </a:lnTo>
                <a:lnTo>
                  <a:pt x="180000" y="180000"/>
                </a:lnTo>
                <a:lnTo>
                  <a:pt x="180000" y="360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557D1A2-E2DD-4CD8-B7DB-2864D4A97E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B08B7A-4219-4973-8C9B-BF5BCC6448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CC7194-A4D0-457B-9D3E-53681723AFF7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30C70C-09F9-40EE-9A89-ED9A5DCFD9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03794" y="3407563"/>
            <a:ext cx="2034138" cy="245885"/>
          </a:xfrm>
        </p:spPr>
        <p:txBody>
          <a:bodyPr lIns="0" anchor="ctr"/>
          <a:lstStyle>
            <a:lvl1pPr marL="0" indent="0" algn="ctr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Role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78D9ACA-AB64-4D04-A5E0-23AC8B81EC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03794" y="3005055"/>
            <a:ext cx="2034138" cy="360445"/>
          </a:xfrm>
          <a:solidFill>
            <a:schemeClr val="tx2"/>
          </a:solidFill>
        </p:spPr>
        <p:txBody>
          <a:bodyPr lIns="0" anchor="ctr"/>
          <a:lstStyle>
            <a:lvl1pPr marL="0" indent="0" algn="ctr">
              <a:buNone/>
              <a:defRPr sz="1800" b="0" cap="none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F3B4EB62-0A18-46F9-98F0-E8FC5EBAF3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6363" y="3407563"/>
            <a:ext cx="2034138" cy="245885"/>
          </a:xfrm>
        </p:spPr>
        <p:txBody>
          <a:bodyPr lIns="0" anchor="ctr"/>
          <a:lstStyle>
            <a:lvl1pPr marL="0" indent="0" algn="ctr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Role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A3B2D4DF-9952-49C7-B850-559AD0DF27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6363" y="3005055"/>
            <a:ext cx="2034138" cy="360445"/>
          </a:xfrm>
          <a:solidFill>
            <a:schemeClr val="tx2"/>
          </a:solidFill>
        </p:spPr>
        <p:txBody>
          <a:bodyPr lIns="0" anchor="ctr"/>
          <a:lstStyle>
            <a:lvl1pPr marL="0" indent="0" algn="ctr">
              <a:buNone/>
              <a:defRPr sz="1800" b="0" cap="none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BCE373B8-7ADE-4DC4-9900-59147BFA16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828931" y="3407563"/>
            <a:ext cx="2034138" cy="245885"/>
          </a:xfrm>
        </p:spPr>
        <p:txBody>
          <a:bodyPr lIns="0" anchor="ctr"/>
          <a:lstStyle>
            <a:lvl1pPr marL="0" indent="0" algn="ctr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Role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28F027FF-E9AF-4E49-AC44-48D21AD761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828931" y="3005055"/>
            <a:ext cx="2034138" cy="360445"/>
          </a:xfrm>
          <a:solidFill>
            <a:schemeClr val="tx2"/>
          </a:solidFill>
        </p:spPr>
        <p:txBody>
          <a:bodyPr lIns="0" anchor="ctr"/>
          <a:lstStyle>
            <a:lvl1pPr marL="0" indent="0" algn="ctr">
              <a:buNone/>
              <a:defRPr sz="1800" b="0" cap="none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29" name="Picture Placeholder 25">
            <a:extLst>
              <a:ext uri="{FF2B5EF4-FFF2-40B4-BE49-F238E27FC236}">
                <a16:creationId xmlns:a16="http://schemas.microsoft.com/office/drawing/2014/main" id="{8989EC4C-4E3F-457F-8CF6-8A88DE68A93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867711" y="1648853"/>
            <a:ext cx="906304" cy="1206290"/>
          </a:xfrm>
        </p:spPr>
        <p:txBody>
          <a:bodyPr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30" name="Picture Placeholder 25">
            <a:extLst>
              <a:ext uri="{FF2B5EF4-FFF2-40B4-BE49-F238E27FC236}">
                <a16:creationId xmlns:a16="http://schemas.microsoft.com/office/drawing/2014/main" id="{67FB2730-3D12-4D72-AE64-AC3955C5CD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630280" y="1648853"/>
            <a:ext cx="906304" cy="1206290"/>
          </a:xfrm>
        </p:spPr>
        <p:txBody>
          <a:bodyPr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31" name="Picture Placeholder 25">
            <a:extLst>
              <a:ext uri="{FF2B5EF4-FFF2-40B4-BE49-F238E27FC236}">
                <a16:creationId xmlns:a16="http://schemas.microsoft.com/office/drawing/2014/main" id="{4F2BB90C-4866-4DB3-B05C-0BB7DBFF8EA3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392848" y="1648853"/>
            <a:ext cx="906304" cy="1206290"/>
          </a:xfrm>
        </p:spPr>
        <p:txBody>
          <a:bodyPr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FE407FE5-15DF-40F7-B14C-0A04CC30CD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03794" y="5736658"/>
            <a:ext cx="2034138" cy="245885"/>
          </a:xfrm>
        </p:spPr>
        <p:txBody>
          <a:bodyPr lIns="0" anchor="ctr"/>
          <a:lstStyle>
            <a:lvl1pPr marL="0" indent="0" algn="ctr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Role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7DD73F77-2E6A-450D-B4AF-8643D8AE1EC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03794" y="5334150"/>
            <a:ext cx="2034138" cy="360445"/>
          </a:xfrm>
          <a:solidFill>
            <a:schemeClr val="tx2"/>
          </a:solidFill>
        </p:spPr>
        <p:txBody>
          <a:bodyPr lIns="0" anchor="ctr"/>
          <a:lstStyle>
            <a:lvl1pPr marL="0" indent="0" algn="ctr">
              <a:buNone/>
              <a:defRPr sz="1800" b="0" cap="none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7F1CAED2-2A78-4780-A303-060C24C5652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066363" y="5736658"/>
            <a:ext cx="2034138" cy="245885"/>
          </a:xfrm>
        </p:spPr>
        <p:txBody>
          <a:bodyPr lIns="0" anchor="ctr"/>
          <a:lstStyle>
            <a:lvl1pPr marL="0" indent="0" algn="ctr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Role</a:t>
            </a: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4E77CA0B-49F8-4EE9-84A7-AB28FD1CC1E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66363" y="5334150"/>
            <a:ext cx="2034138" cy="360445"/>
          </a:xfrm>
          <a:solidFill>
            <a:schemeClr val="tx2"/>
          </a:solidFill>
        </p:spPr>
        <p:txBody>
          <a:bodyPr lIns="0" anchor="ctr"/>
          <a:lstStyle>
            <a:lvl1pPr marL="0" indent="0" algn="ctr">
              <a:buNone/>
              <a:defRPr sz="1800" b="0" cap="none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5D4F2294-CE3A-4705-BCB3-C5DAFA373C2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28931" y="5736658"/>
            <a:ext cx="2034138" cy="245885"/>
          </a:xfrm>
        </p:spPr>
        <p:txBody>
          <a:bodyPr lIns="0" anchor="ctr"/>
          <a:lstStyle>
            <a:lvl1pPr marL="0" indent="0" algn="ctr">
              <a:buClr>
                <a:schemeClr val="accent2"/>
              </a:buClr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Role</a:t>
            </a:r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7B49F9AF-7698-444D-8D12-FA0B6A713E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828931" y="5334150"/>
            <a:ext cx="2034138" cy="360445"/>
          </a:xfrm>
          <a:solidFill>
            <a:schemeClr val="tx2"/>
          </a:solidFill>
        </p:spPr>
        <p:txBody>
          <a:bodyPr lIns="0" anchor="ctr"/>
          <a:lstStyle>
            <a:lvl1pPr marL="0" indent="0" algn="ctr">
              <a:buNone/>
              <a:defRPr sz="1800" b="0" cap="none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33" name="Picture Placeholder 25">
            <a:extLst>
              <a:ext uri="{FF2B5EF4-FFF2-40B4-BE49-F238E27FC236}">
                <a16:creationId xmlns:a16="http://schemas.microsoft.com/office/drawing/2014/main" id="{6057C2E9-1501-4819-B77D-23A0268DB0F1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1867711" y="3977948"/>
            <a:ext cx="906304" cy="1206290"/>
          </a:xfrm>
        </p:spPr>
        <p:txBody>
          <a:bodyPr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34" name="Picture Placeholder 25">
            <a:extLst>
              <a:ext uri="{FF2B5EF4-FFF2-40B4-BE49-F238E27FC236}">
                <a16:creationId xmlns:a16="http://schemas.microsoft.com/office/drawing/2014/main" id="{C77B8544-1CEE-4ED4-89E8-ED042673804D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5630280" y="3977948"/>
            <a:ext cx="906304" cy="1206290"/>
          </a:xfrm>
        </p:spPr>
        <p:txBody>
          <a:bodyPr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35" name="Picture Placeholder 25">
            <a:extLst>
              <a:ext uri="{FF2B5EF4-FFF2-40B4-BE49-F238E27FC236}">
                <a16:creationId xmlns:a16="http://schemas.microsoft.com/office/drawing/2014/main" id="{E1131D92-0382-469E-A358-A2EC5FDCCF32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9392848" y="3977948"/>
            <a:ext cx="906304" cy="1206290"/>
          </a:xfrm>
        </p:spPr>
        <p:txBody>
          <a:bodyPr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C0EBF36-B9CA-4962-B198-27B56B54E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92197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ed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4D42A7-FF15-4C9E-9657-33DD5BC539DA}"/>
              </a:ext>
            </a:extLst>
          </p:cNvPr>
          <p:cNvSpPr/>
          <p:nvPr userDrawn="1"/>
        </p:nvSpPr>
        <p:spPr>
          <a:xfrm>
            <a:off x="180000" y="179109"/>
            <a:ext cx="11832000" cy="65139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A555C0-B108-4047-8AFF-82E05F0734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213" y="1405643"/>
            <a:ext cx="7559675" cy="360000"/>
          </a:xfrm>
        </p:spPr>
        <p:txBody>
          <a:bodyPr/>
          <a:lstStyle>
            <a:lvl1pPr marL="0" indent="0">
              <a:buNone/>
              <a:defRPr sz="2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797B74-E645-46F4-8F77-49AF7F0D4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EAA7C-AE70-48A8-B582-013424EB9C4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095500" y="1992933"/>
            <a:ext cx="9388499" cy="10953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Description Here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557D1A2-E2DD-4CD8-B7DB-2864D4A97E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B08B7A-4219-4973-8C9B-BF5BCC6448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CC7194-A4D0-457B-9D3E-53681723AF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98EA298-DD21-4B69-8125-094245EDF71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4213" y="1992934"/>
            <a:ext cx="1095375" cy="1095375"/>
          </a:xfrm>
        </p:spPr>
        <p:txBody>
          <a:bodyPr anchor="ctr"/>
          <a:lstStyle>
            <a:lvl1pPr marL="0" indent="0" algn="ctr">
              <a:buNone/>
              <a:defRPr sz="1050" i="1"/>
            </a:lvl1pPr>
          </a:lstStyle>
          <a:p>
            <a:r>
              <a:rPr lang="en-US" dirty="0"/>
              <a:t>Place</a:t>
            </a:r>
            <a:br>
              <a:rPr lang="en-US" dirty="0"/>
            </a:br>
            <a:r>
              <a:rPr lang="en-US" dirty="0"/>
              <a:t>Your Image / Logo Here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4C93EFCC-1E62-4200-9E96-2476EE2581B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4213" y="3431134"/>
            <a:ext cx="1095375" cy="1095375"/>
          </a:xfrm>
        </p:spPr>
        <p:txBody>
          <a:bodyPr anchor="ctr"/>
          <a:lstStyle>
            <a:lvl1pPr marL="0" indent="0" algn="ctr">
              <a:buNone/>
              <a:defRPr sz="1050" i="1"/>
            </a:lvl1pPr>
          </a:lstStyle>
          <a:p>
            <a:r>
              <a:rPr lang="en-US" dirty="0"/>
              <a:t>Place</a:t>
            </a:r>
            <a:br>
              <a:rPr lang="en-US" dirty="0"/>
            </a:br>
            <a:r>
              <a:rPr lang="en-US" dirty="0"/>
              <a:t>Your Image / Logo Here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741D874-BD81-4469-AA1C-32517FD7C37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4213" y="4869334"/>
            <a:ext cx="1095375" cy="1095375"/>
          </a:xfrm>
        </p:spPr>
        <p:txBody>
          <a:bodyPr anchor="ctr"/>
          <a:lstStyle>
            <a:lvl1pPr marL="0" indent="0" algn="ctr">
              <a:buNone/>
              <a:defRPr sz="1050" i="1"/>
            </a:lvl1pPr>
          </a:lstStyle>
          <a:p>
            <a:r>
              <a:rPr lang="en-US" dirty="0"/>
              <a:t>Place</a:t>
            </a:r>
            <a:br>
              <a:rPr lang="en-US" dirty="0"/>
            </a:br>
            <a:r>
              <a:rPr lang="en-US" dirty="0"/>
              <a:t>Your Image / Logo Here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FB0B599-DDEF-43E9-A07F-FC328C595BCE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2095500" y="3422739"/>
            <a:ext cx="9388499" cy="10953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Description Here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3FF0857-6431-48DC-BE82-9A93C55CEFB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2095500" y="4867850"/>
            <a:ext cx="9388499" cy="10953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2119471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4D42A7-FF15-4C9E-9657-33DD5BC539DA}"/>
              </a:ext>
            </a:extLst>
          </p:cNvPr>
          <p:cNvSpPr/>
          <p:nvPr userDrawn="1"/>
        </p:nvSpPr>
        <p:spPr>
          <a:xfrm>
            <a:off x="180000" y="179109"/>
            <a:ext cx="11832000" cy="65139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A555C0-B108-4047-8AFF-82E05F0734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213" y="1405643"/>
            <a:ext cx="7559675" cy="360000"/>
          </a:xfrm>
        </p:spPr>
        <p:txBody>
          <a:bodyPr/>
          <a:lstStyle>
            <a:lvl1pPr marL="0" indent="0">
              <a:buNone/>
              <a:defRPr sz="2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797B74-E645-46F4-8F77-49AF7F0D4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EAA7C-AE70-48A8-B582-013424EB9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557D1A2-E2DD-4CD8-B7DB-2864D4A97E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B08B7A-4219-4973-8C9B-BF5BCC6448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CC7194-A4D0-457B-9D3E-53681723AF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740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8D39141-3E8E-4545-90DB-291A0E5F139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tx1">
              <a:lumMod val="75000"/>
              <a:lumOff val="25000"/>
            </a:schemeClr>
          </a:solidFill>
        </p:spPr>
        <p:txBody>
          <a:bodyPr lIns="0" tIns="0" rIns="612000" anchor="ctr"/>
          <a:lstStyle>
            <a:lvl1pPr marL="0" indent="0" algn="r">
              <a:lnSpc>
                <a:spcPct val="100000"/>
              </a:lnSpc>
              <a:buNone/>
              <a:defRPr sz="1200" i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Drag &amp; Drop Your </a:t>
            </a:r>
            <a:br>
              <a:rPr lang="en-US" dirty="0"/>
            </a:br>
            <a:r>
              <a:rPr lang="en-US" dirty="0"/>
              <a:t>Background Photo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90A062-54B3-47F2-9D6A-5BC9575208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0"/>
            <a:ext cx="9672000" cy="6857999"/>
          </a:xfrm>
          <a:solidFill>
            <a:schemeClr val="tx2">
              <a:alpha val="70000"/>
            </a:schemeClr>
          </a:solidFill>
        </p:spPr>
        <p:txBody>
          <a:bodyPr lIns="1116000" rIns="180000" bIns="756000" anchor="ctr"/>
          <a:lstStyle>
            <a:lvl1pPr algn="l">
              <a:lnSpc>
                <a:spcPct val="65000"/>
              </a:lnSpc>
              <a:defRPr sz="88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</a:t>
            </a:r>
            <a:br>
              <a:rPr lang="en-US" dirty="0"/>
            </a:br>
            <a:r>
              <a:rPr lang="en-US" dirty="0"/>
              <a:t>you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49FD1A9-E34B-4888-90DE-493861AD75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17700" y="4508500"/>
            <a:ext cx="3314700" cy="3302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accent1"/>
                </a:solidFill>
              </a:defRPr>
            </a:lvl2pPr>
            <a:lvl3pPr marL="447675" indent="0">
              <a:buNone/>
              <a:defRPr>
                <a:solidFill>
                  <a:schemeClr val="accent1"/>
                </a:solidFill>
              </a:defRPr>
            </a:lvl3pPr>
            <a:lvl4pPr marL="628650" indent="0">
              <a:buNone/>
              <a:defRPr>
                <a:solidFill>
                  <a:schemeClr val="accent1"/>
                </a:solidFill>
              </a:defRPr>
            </a:lvl4pPr>
            <a:lvl5pPr marL="809625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Full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3452AC72-D893-4C1A-83BD-9930164D89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17700" y="5180023"/>
            <a:ext cx="3314700" cy="205029"/>
          </a:xfrm>
          <a:ln>
            <a:noFill/>
          </a:ln>
        </p:spPr>
        <p:txBody>
          <a:bodyPr anchor="t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accent1"/>
                </a:solidFill>
              </a:defRPr>
            </a:lvl2pPr>
            <a:lvl3pPr marL="447675" indent="0">
              <a:buNone/>
              <a:defRPr>
                <a:solidFill>
                  <a:schemeClr val="accent1"/>
                </a:solidFill>
              </a:defRPr>
            </a:lvl3pPr>
            <a:lvl4pPr marL="628650" indent="0">
              <a:buNone/>
              <a:defRPr>
                <a:solidFill>
                  <a:schemeClr val="accent1"/>
                </a:solidFill>
              </a:defRPr>
            </a:lvl4pPr>
            <a:lvl5pPr marL="809625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Email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D2EEC149-F1BE-4C36-A789-5BF73B40A2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917700" y="5683561"/>
            <a:ext cx="3314700" cy="205029"/>
          </a:xfrm>
          <a:ln>
            <a:noFill/>
          </a:ln>
        </p:spPr>
        <p:txBody>
          <a:bodyPr anchor="t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accent1"/>
                </a:solidFill>
              </a:defRPr>
            </a:lvl2pPr>
            <a:lvl3pPr marL="447675" indent="0">
              <a:buNone/>
              <a:defRPr>
                <a:solidFill>
                  <a:schemeClr val="accent1"/>
                </a:solidFill>
              </a:defRPr>
            </a:lvl3pPr>
            <a:lvl4pPr marL="628650" indent="0">
              <a:buNone/>
              <a:defRPr>
                <a:solidFill>
                  <a:schemeClr val="accent1"/>
                </a:solidFill>
              </a:defRPr>
            </a:lvl4pPr>
            <a:lvl5pPr marL="809625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ECC256E6-6AE8-4950-838C-BE638FB479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17700" y="4821910"/>
            <a:ext cx="3314700" cy="205029"/>
          </a:xfrm>
        </p:spPr>
        <p:txBody>
          <a:bodyPr anchor="t"/>
          <a:lstStyle>
            <a:lvl1pPr marL="0" indent="0">
              <a:buNone/>
              <a:defRPr sz="1000" i="0"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accent1"/>
                </a:solidFill>
              </a:defRPr>
            </a:lvl2pPr>
            <a:lvl3pPr marL="447675" indent="0">
              <a:buNone/>
              <a:defRPr>
                <a:solidFill>
                  <a:schemeClr val="accent1"/>
                </a:solidFill>
              </a:defRPr>
            </a:lvl3pPr>
            <a:lvl4pPr marL="628650" indent="0">
              <a:buNone/>
              <a:defRPr>
                <a:solidFill>
                  <a:schemeClr val="accent1"/>
                </a:solidFill>
              </a:defRPr>
            </a:lvl4pPr>
            <a:lvl5pPr marL="809625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</p:spTree>
    <p:extLst>
      <p:ext uri="{BB962C8B-B14F-4D97-AF65-F5344CB8AC3E}">
        <p14:creationId xmlns:p14="http://schemas.microsoft.com/office/powerpoint/2010/main" val="3185791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75689F-8B6B-4484-8064-90B4D8FB7C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7343" y="2731933"/>
            <a:ext cx="6903253" cy="3350673"/>
          </a:xfr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14400000" scaled="0"/>
          </a:gradFill>
        </p:spPr>
        <p:txBody>
          <a:bodyPr lIns="576000" tIns="1872000" rIns="576000"/>
          <a:lstStyle>
            <a:lvl1pPr marL="0" indent="0">
              <a:lnSpc>
                <a:spcPts val="2000"/>
              </a:lnSpc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Describe Your Big Idea</a:t>
            </a: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C57B9832-0120-4094-8C27-082E3533C5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012000" cy="6858000"/>
          </a:xfrm>
          <a:custGeom>
            <a:avLst/>
            <a:gdLst>
              <a:gd name="connsiteX0" fmla="*/ 0 w 12012000"/>
              <a:gd name="connsiteY0" fmla="*/ 0 h 6858000"/>
              <a:gd name="connsiteX1" fmla="*/ 8592000 w 12012000"/>
              <a:gd name="connsiteY1" fmla="*/ 0 h 6858000"/>
              <a:gd name="connsiteX2" fmla="*/ 8592000 w 12012000"/>
              <a:gd name="connsiteY2" fmla="*/ 180000 h 6858000"/>
              <a:gd name="connsiteX3" fmla="*/ 12012000 w 12012000"/>
              <a:gd name="connsiteY3" fmla="*/ 180000 h 6858000"/>
              <a:gd name="connsiteX4" fmla="*/ 12012000 w 12012000"/>
              <a:gd name="connsiteY4" fmla="*/ 6678000 h 6858000"/>
              <a:gd name="connsiteX5" fmla="*/ 8592000 w 12012000"/>
              <a:gd name="connsiteY5" fmla="*/ 6678000 h 6858000"/>
              <a:gd name="connsiteX6" fmla="*/ 8592000 w 12012000"/>
              <a:gd name="connsiteY6" fmla="*/ 6858000 h 6858000"/>
              <a:gd name="connsiteX7" fmla="*/ 0 w 1201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12000" h="6858000">
                <a:moveTo>
                  <a:pt x="0" y="0"/>
                </a:moveTo>
                <a:lnTo>
                  <a:pt x="8592000" y="0"/>
                </a:lnTo>
                <a:lnTo>
                  <a:pt x="8592000" y="180000"/>
                </a:lnTo>
                <a:lnTo>
                  <a:pt x="12012000" y="180000"/>
                </a:lnTo>
                <a:lnTo>
                  <a:pt x="12012000" y="6678000"/>
                </a:lnTo>
                <a:lnTo>
                  <a:pt x="8592000" y="6678000"/>
                </a:lnTo>
                <a:lnTo>
                  <a:pt x="8592000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0" tIns="0" rIns="612000" anchor="ctr">
            <a:noAutofit/>
          </a:bodyPr>
          <a:lstStyle>
            <a:lvl1pPr marL="0" indent="0" algn="r">
              <a:lnSpc>
                <a:spcPct val="100000"/>
              </a:lnSpc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Drag &amp; Drop Your </a:t>
            </a:r>
            <a:br>
              <a:rPr lang="en-US" dirty="0"/>
            </a:br>
            <a:r>
              <a:rPr lang="en-US" dirty="0"/>
              <a:t>Background Photo Here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557D1A2-E2DD-4CD8-B7DB-2864D4A97E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83999" y="6262080"/>
            <a:ext cx="6190934" cy="360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B08B7A-4219-4973-8C9B-BF5BCC6448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CC7194-A4D0-457B-9D3E-53681723AF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EAF90A48-1BFB-4A19-9A1C-2851879F9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9778" y="3096087"/>
            <a:ext cx="5455750" cy="1008000"/>
          </a:xfrm>
        </p:spPr>
        <p:txBody>
          <a:bodyPr/>
          <a:lstStyle>
            <a:lvl1pPr>
              <a:defRPr sz="40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9E79024-4B2E-43B0-8607-196181AB731F}"/>
              </a:ext>
            </a:extLst>
          </p:cNvPr>
          <p:cNvSpPr/>
          <p:nvPr userDrawn="1"/>
        </p:nvSpPr>
        <p:spPr>
          <a:xfrm rot="5400000">
            <a:off x="6963000" y="1629000"/>
            <a:ext cx="6858000" cy="3600000"/>
          </a:xfrm>
          <a:custGeom>
            <a:avLst/>
            <a:gdLst>
              <a:gd name="connsiteX0" fmla="*/ 0 w 6858000"/>
              <a:gd name="connsiteY0" fmla="*/ 3600000 h 3600000"/>
              <a:gd name="connsiteX1" fmla="*/ 0 w 6858000"/>
              <a:gd name="connsiteY1" fmla="*/ 0 h 3600000"/>
              <a:gd name="connsiteX2" fmla="*/ 0 w 6858000"/>
              <a:gd name="connsiteY2" fmla="*/ 0 h 3600000"/>
              <a:gd name="connsiteX3" fmla="*/ 180000 w 6858000"/>
              <a:gd name="connsiteY3" fmla="*/ 0 h 3600000"/>
              <a:gd name="connsiteX4" fmla="*/ 6678000 w 6858000"/>
              <a:gd name="connsiteY4" fmla="*/ 0 h 3600000"/>
              <a:gd name="connsiteX5" fmla="*/ 6858000 w 6858000"/>
              <a:gd name="connsiteY5" fmla="*/ 0 h 3600000"/>
              <a:gd name="connsiteX6" fmla="*/ 6858000 w 6858000"/>
              <a:gd name="connsiteY6" fmla="*/ 180000 h 3600000"/>
              <a:gd name="connsiteX7" fmla="*/ 6858000 w 6858000"/>
              <a:gd name="connsiteY7" fmla="*/ 3600000 h 3600000"/>
              <a:gd name="connsiteX8" fmla="*/ 6678000 w 6858000"/>
              <a:gd name="connsiteY8" fmla="*/ 3600000 h 3600000"/>
              <a:gd name="connsiteX9" fmla="*/ 6678000 w 6858000"/>
              <a:gd name="connsiteY9" fmla="*/ 180000 h 3600000"/>
              <a:gd name="connsiteX10" fmla="*/ 180000 w 6858000"/>
              <a:gd name="connsiteY10" fmla="*/ 180000 h 3600000"/>
              <a:gd name="connsiteX11" fmla="*/ 180000 w 6858000"/>
              <a:gd name="connsiteY11" fmla="*/ 360000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3600000">
                <a:moveTo>
                  <a:pt x="0" y="3600000"/>
                </a:moveTo>
                <a:lnTo>
                  <a:pt x="0" y="0"/>
                </a:lnTo>
                <a:lnTo>
                  <a:pt x="0" y="0"/>
                </a:lnTo>
                <a:lnTo>
                  <a:pt x="180000" y="0"/>
                </a:lnTo>
                <a:lnTo>
                  <a:pt x="6678000" y="0"/>
                </a:lnTo>
                <a:lnTo>
                  <a:pt x="6858000" y="0"/>
                </a:lnTo>
                <a:lnTo>
                  <a:pt x="6858000" y="180000"/>
                </a:lnTo>
                <a:lnTo>
                  <a:pt x="6858000" y="3600000"/>
                </a:lnTo>
                <a:lnTo>
                  <a:pt x="6678000" y="3600000"/>
                </a:lnTo>
                <a:lnTo>
                  <a:pt x="6678000" y="180000"/>
                </a:lnTo>
                <a:lnTo>
                  <a:pt x="180000" y="180000"/>
                </a:lnTo>
                <a:lnTo>
                  <a:pt x="180000" y="3600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593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X Number &amp; Ic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67CE6DD-011B-4E2D-9E8A-EFF414E39E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80000" y="179109"/>
            <a:ext cx="11832000" cy="6513922"/>
          </a:xfrm>
          <a:custGeom>
            <a:avLst/>
            <a:gdLst>
              <a:gd name="connsiteX0" fmla="*/ 0 w 11832000"/>
              <a:gd name="connsiteY0" fmla="*/ 0 h 6513922"/>
              <a:gd name="connsiteX1" fmla="*/ 8412000 w 11832000"/>
              <a:gd name="connsiteY1" fmla="*/ 0 h 6513922"/>
              <a:gd name="connsiteX2" fmla="*/ 8412000 w 11832000"/>
              <a:gd name="connsiteY2" fmla="*/ 891 h 6513922"/>
              <a:gd name="connsiteX3" fmla="*/ 11832000 w 11832000"/>
              <a:gd name="connsiteY3" fmla="*/ 891 h 6513922"/>
              <a:gd name="connsiteX4" fmla="*/ 11832000 w 11832000"/>
              <a:gd name="connsiteY4" fmla="*/ 6498891 h 6513922"/>
              <a:gd name="connsiteX5" fmla="*/ 8412000 w 11832000"/>
              <a:gd name="connsiteY5" fmla="*/ 6498891 h 6513922"/>
              <a:gd name="connsiteX6" fmla="*/ 8412000 w 11832000"/>
              <a:gd name="connsiteY6" fmla="*/ 6513922 h 6513922"/>
              <a:gd name="connsiteX7" fmla="*/ 0 w 11832000"/>
              <a:gd name="connsiteY7" fmla="*/ 6513922 h 6513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32000" h="6513922">
                <a:moveTo>
                  <a:pt x="0" y="0"/>
                </a:moveTo>
                <a:lnTo>
                  <a:pt x="8412000" y="0"/>
                </a:lnTo>
                <a:lnTo>
                  <a:pt x="8412000" y="891"/>
                </a:lnTo>
                <a:lnTo>
                  <a:pt x="11832000" y="891"/>
                </a:lnTo>
                <a:lnTo>
                  <a:pt x="11832000" y="6498891"/>
                </a:lnTo>
                <a:lnTo>
                  <a:pt x="8412000" y="6498891"/>
                </a:lnTo>
                <a:lnTo>
                  <a:pt x="8412000" y="6513922"/>
                </a:lnTo>
                <a:lnTo>
                  <a:pt x="0" y="651392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</p:spPr>
        <p:txBody>
          <a:bodyPr wrap="square" lIns="0" tIns="1764000" r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Drag &amp; Drop Your </a:t>
            </a:r>
            <a:br>
              <a:rPr lang="en-US" dirty="0"/>
            </a:br>
            <a:r>
              <a:rPr lang="en-US" dirty="0"/>
              <a:t>Background Photo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797B74-E645-46F4-8F77-49AF7F0D4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808185"/>
            <a:ext cx="7560000" cy="360000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557D1A2-E2DD-4CD8-B7DB-2864D4A97E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B08B7A-4219-4973-8C9B-BF5BCC6448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CC7194-A4D0-457B-9D3E-53681723AF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6E75A4B-2655-4B0E-8D3B-0068F57D3D9B}"/>
              </a:ext>
            </a:extLst>
          </p:cNvPr>
          <p:cNvSpPr/>
          <p:nvPr userDrawn="1"/>
        </p:nvSpPr>
        <p:spPr>
          <a:xfrm rot="5400000">
            <a:off x="6963000" y="1629000"/>
            <a:ext cx="6858000" cy="3600000"/>
          </a:xfrm>
          <a:custGeom>
            <a:avLst/>
            <a:gdLst>
              <a:gd name="connsiteX0" fmla="*/ 0 w 6858000"/>
              <a:gd name="connsiteY0" fmla="*/ 3600000 h 3600000"/>
              <a:gd name="connsiteX1" fmla="*/ 0 w 6858000"/>
              <a:gd name="connsiteY1" fmla="*/ 0 h 3600000"/>
              <a:gd name="connsiteX2" fmla="*/ 0 w 6858000"/>
              <a:gd name="connsiteY2" fmla="*/ 0 h 3600000"/>
              <a:gd name="connsiteX3" fmla="*/ 180000 w 6858000"/>
              <a:gd name="connsiteY3" fmla="*/ 0 h 3600000"/>
              <a:gd name="connsiteX4" fmla="*/ 6678000 w 6858000"/>
              <a:gd name="connsiteY4" fmla="*/ 0 h 3600000"/>
              <a:gd name="connsiteX5" fmla="*/ 6858000 w 6858000"/>
              <a:gd name="connsiteY5" fmla="*/ 0 h 3600000"/>
              <a:gd name="connsiteX6" fmla="*/ 6858000 w 6858000"/>
              <a:gd name="connsiteY6" fmla="*/ 180000 h 3600000"/>
              <a:gd name="connsiteX7" fmla="*/ 6858000 w 6858000"/>
              <a:gd name="connsiteY7" fmla="*/ 3600000 h 3600000"/>
              <a:gd name="connsiteX8" fmla="*/ 6678000 w 6858000"/>
              <a:gd name="connsiteY8" fmla="*/ 3600000 h 3600000"/>
              <a:gd name="connsiteX9" fmla="*/ 6678000 w 6858000"/>
              <a:gd name="connsiteY9" fmla="*/ 180000 h 3600000"/>
              <a:gd name="connsiteX10" fmla="*/ 180000 w 6858000"/>
              <a:gd name="connsiteY10" fmla="*/ 180000 h 3600000"/>
              <a:gd name="connsiteX11" fmla="*/ 180000 w 6858000"/>
              <a:gd name="connsiteY11" fmla="*/ 360000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3600000">
                <a:moveTo>
                  <a:pt x="0" y="3600000"/>
                </a:moveTo>
                <a:lnTo>
                  <a:pt x="0" y="0"/>
                </a:lnTo>
                <a:lnTo>
                  <a:pt x="0" y="0"/>
                </a:lnTo>
                <a:lnTo>
                  <a:pt x="180000" y="0"/>
                </a:lnTo>
                <a:lnTo>
                  <a:pt x="6678000" y="0"/>
                </a:lnTo>
                <a:lnTo>
                  <a:pt x="6858000" y="0"/>
                </a:lnTo>
                <a:lnTo>
                  <a:pt x="6858000" y="180000"/>
                </a:lnTo>
                <a:lnTo>
                  <a:pt x="6858000" y="3600000"/>
                </a:lnTo>
                <a:lnTo>
                  <a:pt x="6678000" y="3600000"/>
                </a:lnTo>
                <a:lnTo>
                  <a:pt x="6678000" y="180000"/>
                </a:lnTo>
                <a:lnTo>
                  <a:pt x="180000" y="180000"/>
                </a:lnTo>
                <a:lnTo>
                  <a:pt x="180000" y="3600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F266E5-40A6-4643-B9AC-B38F272563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4213" y="3079573"/>
            <a:ext cx="1652587" cy="435600"/>
          </a:xfrm>
          <a:solidFill>
            <a:schemeClr val="tx2">
              <a:alpha val="70000"/>
            </a:schemeClr>
          </a:solidFill>
        </p:spPr>
        <p:txBody>
          <a:bodyPr anchor="ctr"/>
          <a:lstStyle>
            <a:lvl1pPr marL="0" indent="0" algn="ctr">
              <a:buNone/>
              <a:defRPr sz="2400" b="1" cap="all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#NUMBER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CB790CB-E4F5-4B61-A03E-1CA0C32E3F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0455" y="3799847"/>
            <a:ext cx="1999889" cy="846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570684C-B743-402E-8778-A651995771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71013" y="3079573"/>
            <a:ext cx="1652587" cy="435600"/>
          </a:xfrm>
          <a:solidFill>
            <a:schemeClr val="tx2">
              <a:alpha val="70000"/>
            </a:schemeClr>
          </a:solidFill>
        </p:spPr>
        <p:txBody>
          <a:bodyPr anchor="ctr"/>
          <a:lstStyle>
            <a:lvl1pPr marL="0" indent="0" algn="ctr">
              <a:buNone/>
              <a:defRPr sz="2400" b="1" cap="all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#NUMBER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FCEC7149-9A00-4CA4-B800-1BFD6EBEB8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797255" y="3799847"/>
            <a:ext cx="1999889" cy="846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0374F0E2-36BA-43B5-8799-77AA3367DF4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69707" y="3079573"/>
            <a:ext cx="1652587" cy="435600"/>
          </a:xfrm>
          <a:solidFill>
            <a:schemeClr val="tx2">
              <a:alpha val="70000"/>
            </a:schemeClr>
          </a:solidFill>
        </p:spPr>
        <p:txBody>
          <a:bodyPr anchor="ctr"/>
          <a:lstStyle>
            <a:lvl1pPr marL="0" indent="0" algn="ctr">
              <a:buNone/>
              <a:defRPr sz="2400" b="1" cap="all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#NUMBER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1BA12174-6A24-4E61-8D58-B3B42C31BE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96056" y="3799847"/>
            <a:ext cx="1999889" cy="846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D3A67B21-0E8B-4922-94F9-20492309C4D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44613" y="3079573"/>
            <a:ext cx="1652587" cy="435600"/>
          </a:xfrm>
          <a:solidFill>
            <a:schemeClr val="tx2">
              <a:alpha val="70000"/>
            </a:schemeClr>
          </a:solidFill>
        </p:spPr>
        <p:txBody>
          <a:bodyPr anchor="ctr"/>
          <a:lstStyle>
            <a:lvl1pPr marL="0" indent="0" algn="ctr">
              <a:buNone/>
              <a:defRPr sz="2400" b="1" cap="all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#NUMBER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D801C20C-82D2-465E-8D45-DF1A57E0452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70855" y="3799847"/>
            <a:ext cx="1999889" cy="846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62BAD45E-2039-4F8D-9CFC-42BFA3756AD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831412" y="3079573"/>
            <a:ext cx="1652587" cy="435600"/>
          </a:xfrm>
          <a:solidFill>
            <a:schemeClr val="tx2">
              <a:alpha val="70000"/>
            </a:schemeClr>
          </a:solidFill>
        </p:spPr>
        <p:txBody>
          <a:bodyPr anchor="ctr"/>
          <a:lstStyle>
            <a:lvl1pPr marL="0" indent="0" algn="ctr">
              <a:buNone/>
              <a:defRPr sz="2400" b="1" cap="all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#NUMBER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64A78879-6338-4F3B-864E-8FF4E08C006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657654" y="3799847"/>
            <a:ext cx="1999889" cy="846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80118439-B306-4F20-9200-1C429EADC7E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01000" y="5271502"/>
            <a:ext cx="1990001" cy="620016"/>
          </a:xfr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14400000" scaled="0"/>
          </a:gradFill>
        </p:spPr>
        <p:txBody>
          <a:bodyPr lIns="0" anchor="ctr"/>
          <a:lstStyle>
            <a:lvl1pPr marL="0" indent="0" algn="ctr">
              <a:buNone/>
              <a:defRPr sz="2400" b="1" i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Outcome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99B7E7F2-DF6B-4441-B0B1-7E87E29BA3A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098550" y="2217585"/>
            <a:ext cx="823913" cy="823913"/>
          </a:xfrm>
        </p:spPr>
        <p:txBody>
          <a:bodyPr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7" name="Picture Placeholder 25">
            <a:extLst>
              <a:ext uri="{FF2B5EF4-FFF2-40B4-BE49-F238E27FC236}">
                <a16:creationId xmlns:a16="http://schemas.microsoft.com/office/drawing/2014/main" id="{ED41522A-FBAF-4E5D-B592-F13855964E8B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385350" y="2217585"/>
            <a:ext cx="823913" cy="823913"/>
          </a:xfrm>
        </p:spPr>
        <p:txBody>
          <a:bodyPr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25">
            <a:extLst>
              <a:ext uri="{FF2B5EF4-FFF2-40B4-BE49-F238E27FC236}">
                <a16:creationId xmlns:a16="http://schemas.microsoft.com/office/drawing/2014/main" id="{AA51069C-E1DC-44A0-A6A0-2A4AB0DD4D70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684044" y="2217585"/>
            <a:ext cx="823913" cy="823913"/>
          </a:xfrm>
        </p:spPr>
        <p:txBody>
          <a:bodyPr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25">
            <a:extLst>
              <a:ext uri="{FF2B5EF4-FFF2-40B4-BE49-F238E27FC236}">
                <a16:creationId xmlns:a16="http://schemas.microsoft.com/office/drawing/2014/main" id="{42F6437E-5478-451F-9BE3-E8160EA43516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958950" y="2217585"/>
            <a:ext cx="823913" cy="823913"/>
          </a:xfrm>
        </p:spPr>
        <p:txBody>
          <a:bodyPr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0" name="Picture Placeholder 25">
            <a:extLst>
              <a:ext uri="{FF2B5EF4-FFF2-40B4-BE49-F238E27FC236}">
                <a16:creationId xmlns:a16="http://schemas.microsoft.com/office/drawing/2014/main" id="{25127DFD-53A7-41A8-B591-AEEC1203802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245749" y="2217585"/>
            <a:ext cx="823913" cy="823913"/>
          </a:xfrm>
        </p:spPr>
        <p:txBody>
          <a:bodyPr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892583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 40 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F76D43D-0DDD-4BAD-8213-BDBF75C3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76118" y="4338116"/>
            <a:ext cx="10839764" cy="45719"/>
          </a:xfrm>
          <a:prstGeom prst="rect">
            <a:avLst/>
          </a:prstGeom>
          <a:solidFill>
            <a:schemeClr val="tx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6D3ACF3-E1F5-4332-9836-C8E6C46591BB}"/>
              </a:ext>
            </a:extLst>
          </p:cNvPr>
          <p:cNvSpPr txBox="1">
            <a:spLocks/>
          </p:cNvSpPr>
          <p:nvPr userDrawn="1"/>
        </p:nvSpPr>
        <p:spPr>
          <a:xfrm>
            <a:off x="0" y="-436"/>
            <a:ext cx="12192000" cy="4343836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14400000" scaled="0"/>
          </a:gradFill>
        </p:spPr>
        <p:txBody>
          <a:bodyPr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Tx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75000"/>
                  <a:lumOff val="25000"/>
                </a:schemeClr>
              </a:buClr>
              <a:buSzPct val="80000"/>
              <a:buFont typeface="Courier New" panose="02070309020205020404" pitchFamily="49" charset="0"/>
              <a:buChar char="o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9060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DF8FE7-66F4-4586-B49B-61E115ED2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B5B890-F885-418C-9812-59970CAC6BC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521507-88DE-417D-8076-D9152E1E14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CC7194-A4D0-457B-9D3E-53681723AFF7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FC7DDD-6F93-45F8-AFD6-95AA051FE8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213" y="1405643"/>
            <a:ext cx="7559675" cy="360000"/>
          </a:xfrm>
        </p:spPr>
        <p:txBody>
          <a:bodyPr/>
          <a:lstStyle>
            <a:lvl1pPr marL="0" indent="0"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1CD6042-5DF4-4624-BC32-25F68745304A}"/>
              </a:ext>
            </a:extLst>
          </p:cNvPr>
          <p:cNvSpPr/>
          <p:nvPr userDrawn="1"/>
        </p:nvSpPr>
        <p:spPr>
          <a:xfrm rot="5400000">
            <a:off x="8220300" y="371700"/>
            <a:ext cx="4343400" cy="3600000"/>
          </a:xfrm>
          <a:custGeom>
            <a:avLst/>
            <a:gdLst>
              <a:gd name="connsiteX0" fmla="*/ 0 w 4343400"/>
              <a:gd name="connsiteY0" fmla="*/ 3600000 h 3600000"/>
              <a:gd name="connsiteX1" fmla="*/ 0 w 4343400"/>
              <a:gd name="connsiteY1" fmla="*/ 0 h 3600000"/>
              <a:gd name="connsiteX2" fmla="*/ 180000 w 4343400"/>
              <a:gd name="connsiteY2" fmla="*/ 0 h 3600000"/>
              <a:gd name="connsiteX3" fmla="*/ 4343400 w 4343400"/>
              <a:gd name="connsiteY3" fmla="*/ 0 h 3600000"/>
              <a:gd name="connsiteX4" fmla="*/ 4343400 w 4343400"/>
              <a:gd name="connsiteY4" fmla="*/ 180000 h 3600000"/>
              <a:gd name="connsiteX5" fmla="*/ 180000 w 4343400"/>
              <a:gd name="connsiteY5" fmla="*/ 180000 h 3600000"/>
              <a:gd name="connsiteX6" fmla="*/ 180000 w 4343400"/>
              <a:gd name="connsiteY6" fmla="*/ 360000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3400" h="3600000">
                <a:moveTo>
                  <a:pt x="0" y="3600000"/>
                </a:moveTo>
                <a:lnTo>
                  <a:pt x="0" y="0"/>
                </a:lnTo>
                <a:lnTo>
                  <a:pt x="180000" y="0"/>
                </a:lnTo>
                <a:lnTo>
                  <a:pt x="4343400" y="0"/>
                </a:lnTo>
                <a:lnTo>
                  <a:pt x="4343400" y="180000"/>
                </a:lnTo>
                <a:lnTo>
                  <a:pt x="180000" y="180000"/>
                </a:lnTo>
                <a:lnTo>
                  <a:pt x="180000" y="3600000"/>
                </a:lnTo>
                <a:close/>
              </a:path>
            </a:pathLst>
          </a:custGeom>
          <a:gradFill>
            <a:gsLst>
              <a:gs pos="0">
                <a:schemeClr val="bg1">
                  <a:alpha val="5000"/>
                </a:schemeClr>
              </a:gs>
              <a:gs pos="100000">
                <a:schemeClr val="bg1">
                  <a:alpha val="3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294759C-286C-4281-B194-581C766EEF28}"/>
              </a:ext>
            </a:extLst>
          </p:cNvPr>
          <p:cNvSpPr/>
          <p:nvPr userDrawn="1"/>
        </p:nvSpPr>
        <p:spPr>
          <a:xfrm rot="5400000">
            <a:off x="9134700" y="3800700"/>
            <a:ext cx="2514600" cy="3600000"/>
          </a:xfrm>
          <a:custGeom>
            <a:avLst/>
            <a:gdLst>
              <a:gd name="connsiteX0" fmla="*/ 0 w 2514600"/>
              <a:gd name="connsiteY0" fmla="*/ 180000 h 3600000"/>
              <a:gd name="connsiteX1" fmla="*/ 0 w 2514600"/>
              <a:gd name="connsiteY1" fmla="*/ 0 h 3600000"/>
              <a:gd name="connsiteX2" fmla="*/ 2334600 w 2514600"/>
              <a:gd name="connsiteY2" fmla="*/ 0 h 3600000"/>
              <a:gd name="connsiteX3" fmla="*/ 2514600 w 2514600"/>
              <a:gd name="connsiteY3" fmla="*/ 0 h 3600000"/>
              <a:gd name="connsiteX4" fmla="*/ 2514600 w 2514600"/>
              <a:gd name="connsiteY4" fmla="*/ 180000 h 3600000"/>
              <a:gd name="connsiteX5" fmla="*/ 2514600 w 2514600"/>
              <a:gd name="connsiteY5" fmla="*/ 3600000 h 3600000"/>
              <a:gd name="connsiteX6" fmla="*/ 2334600 w 2514600"/>
              <a:gd name="connsiteY6" fmla="*/ 3600000 h 3600000"/>
              <a:gd name="connsiteX7" fmla="*/ 2334600 w 2514600"/>
              <a:gd name="connsiteY7" fmla="*/ 18000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14600" h="3600000">
                <a:moveTo>
                  <a:pt x="0" y="180000"/>
                </a:moveTo>
                <a:lnTo>
                  <a:pt x="0" y="0"/>
                </a:lnTo>
                <a:lnTo>
                  <a:pt x="2334600" y="0"/>
                </a:lnTo>
                <a:lnTo>
                  <a:pt x="2514600" y="0"/>
                </a:lnTo>
                <a:lnTo>
                  <a:pt x="2514600" y="180000"/>
                </a:lnTo>
                <a:lnTo>
                  <a:pt x="2514600" y="3600000"/>
                </a:lnTo>
                <a:lnTo>
                  <a:pt x="2334600" y="3600000"/>
                </a:lnTo>
                <a:lnTo>
                  <a:pt x="2334600" y="180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78943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x Content Block with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3">
            <a:extLst>
              <a:ext uri="{FF2B5EF4-FFF2-40B4-BE49-F238E27FC236}">
                <a16:creationId xmlns:a16="http://schemas.microsoft.com/office/drawing/2014/main" id="{E6622698-E93D-4214-8C21-38DBE58C2E3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80000" y="179109"/>
            <a:ext cx="11832000" cy="6513922"/>
          </a:xfrm>
          <a:custGeom>
            <a:avLst/>
            <a:gdLst>
              <a:gd name="connsiteX0" fmla="*/ 0 w 11832000"/>
              <a:gd name="connsiteY0" fmla="*/ 0 h 6513922"/>
              <a:gd name="connsiteX1" fmla="*/ 8412000 w 11832000"/>
              <a:gd name="connsiteY1" fmla="*/ 0 h 6513922"/>
              <a:gd name="connsiteX2" fmla="*/ 8412000 w 11832000"/>
              <a:gd name="connsiteY2" fmla="*/ 891 h 6513922"/>
              <a:gd name="connsiteX3" fmla="*/ 11832000 w 11832000"/>
              <a:gd name="connsiteY3" fmla="*/ 891 h 6513922"/>
              <a:gd name="connsiteX4" fmla="*/ 11832000 w 11832000"/>
              <a:gd name="connsiteY4" fmla="*/ 6498891 h 6513922"/>
              <a:gd name="connsiteX5" fmla="*/ 8412000 w 11832000"/>
              <a:gd name="connsiteY5" fmla="*/ 6498891 h 6513922"/>
              <a:gd name="connsiteX6" fmla="*/ 8412000 w 11832000"/>
              <a:gd name="connsiteY6" fmla="*/ 6513922 h 6513922"/>
              <a:gd name="connsiteX7" fmla="*/ 0 w 11832000"/>
              <a:gd name="connsiteY7" fmla="*/ 6513922 h 6513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32000" h="6513922">
                <a:moveTo>
                  <a:pt x="0" y="0"/>
                </a:moveTo>
                <a:lnTo>
                  <a:pt x="8412000" y="0"/>
                </a:lnTo>
                <a:lnTo>
                  <a:pt x="8412000" y="891"/>
                </a:lnTo>
                <a:lnTo>
                  <a:pt x="11832000" y="891"/>
                </a:lnTo>
                <a:lnTo>
                  <a:pt x="11832000" y="6498891"/>
                </a:lnTo>
                <a:lnTo>
                  <a:pt x="8412000" y="6498891"/>
                </a:lnTo>
                <a:lnTo>
                  <a:pt x="8412000" y="6513922"/>
                </a:lnTo>
                <a:lnTo>
                  <a:pt x="0" y="651392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</p:spPr>
        <p:txBody>
          <a:bodyPr wrap="square" lIns="0" tIns="1224000" r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Drag &amp; Drop Your </a:t>
            </a:r>
            <a:br>
              <a:rPr lang="en-US" dirty="0"/>
            </a:br>
            <a:r>
              <a:rPr lang="en-US" dirty="0"/>
              <a:t>Background Photo Here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706BC54-FE11-4237-96CC-8DA267DB5D7C}"/>
              </a:ext>
            </a:extLst>
          </p:cNvPr>
          <p:cNvSpPr/>
          <p:nvPr userDrawn="1"/>
        </p:nvSpPr>
        <p:spPr>
          <a:xfrm rot="5400000">
            <a:off x="6963000" y="1629000"/>
            <a:ext cx="6858000" cy="3600000"/>
          </a:xfrm>
          <a:custGeom>
            <a:avLst/>
            <a:gdLst>
              <a:gd name="connsiteX0" fmla="*/ 0 w 6858000"/>
              <a:gd name="connsiteY0" fmla="*/ 3600000 h 3600000"/>
              <a:gd name="connsiteX1" fmla="*/ 0 w 6858000"/>
              <a:gd name="connsiteY1" fmla="*/ 0 h 3600000"/>
              <a:gd name="connsiteX2" fmla="*/ 0 w 6858000"/>
              <a:gd name="connsiteY2" fmla="*/ 0 h 3600000"/>
              <a:gd name="connsiteX3" fmla="*/ 180000 w 6858000"/>
              <a:gd name="connsiteY3" fmla="*/ 0 h 3600000"/>
              <a:gd name="connsiteX4" fmla="*/ 6678000 w 6858000"/>
              <a:gd name="connsiteY4" fmla="*/ 0 h 3600000"/>
              <a:gd name="connsiteX5" fmla="*/ 6858000 w 6858000"/>
              <a:gd name="connsiteY5" fmla="*/ 0 h 3600000"/>
              <a:gd name="connsiteX6" fmla="*/ 6858000 w 6858000"/>
              <a:gd name="connsiteY6" fmla="*/ 180000 h 3600000"/>
              <a:gd name="connsiteX7" fmla="*/ 6858000 w 6858000"/>
              <a:gd name="connsiteY7" fmla="*/ 3600000 h 3600000"/>
              <a:gd name="connsiteX8" fmla="*/ 6678000 w 6858000"/>
              <a:gd name="connsiteY8" fmla="*/ 3600000 h 3600000"/>
              <a:gd name="connsiteX9" fmla="*/ 6678000 w 6858000"/>
              <a:gd name="connsiteY9" fmla="*/ 180000 h 3600000"/>
              <a:gd name="connsiteX10" fmla="*/ 180000 w 6858000"/>
              <a:gd name="connsiteY10" fmla="*/ 180000 h 3600000"/>
              <a:gd name="connsiteX11" fmla="*/ 180000 w 6858000"/>
              <a:gd name="connsiteY11" fmla="*/ 360000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3600000">
                <a:moveTo>
                  <a:pt x="0" y="3600000"/>
                </a:moveTo>
                <a:lnTo>
                  <a:pt x="0" y="0"/>
                </a:lnTo>
                <a:lnTo>
                  <a:pt x="0" y="0"/>
                </a:lnTo>
                <a:lnTo>
                  <a:pt x="180000" y="0"/>
                </a:lnTo>
                <a:lnTo>
                  <a:pt x="6678000" y="0"/>
                </a:lnTo>
                <a:lnTo>
                  <a:pt x="6858000" y="0"/>
                </a:lnTo>
                <a:lnTo>
                  <a:pt x="6858000" y="180000"/>
                </a:lnTo>
                <a:lnTo>
                  <a:pt x="6858000" y="3600000"/>
                </a:lnTo>
                <a:lnTo>
                  <a:pt x="6678000" y="3600000"/>
                </a:lnTo>
                <a:lnTo>
                  <a:pt x="6678000" y="180000"/>
                </a:lnTo>
                <a:lnTo>
                  <a:pt x="180000" y="180000"/>
                </a:lnTo>
                <a:lnTo>
                  <a:pt x="180000" y="3600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797B74-E645-46F4-8F77-49AF7F0D4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808186"/>
            <a:ext cx="7560000" cy="3701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557D1A2-E2DD-4CD8-B7DB-2864D4A97E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B08B7A-4219-4973-8C9B-BF5BCC6448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CC7194-A4D0-457B-9D3E-53681723AF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30C70C-09F9-40EE-9A89-ED9A5DCFD9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70581" y="2186444"/>
            <a:ext cx="2812282" cy="124255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78D9ACA-AB64-4D04-A5E0-23AC8B81EC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70581" y="1775806"/>
            <a:ext cx="2812282" cy="297888"/>
          </a:xfrm>
        </p:spPr>
        <p:txBody>
          <a:bodyPr/>
          <a:lstStyle>
            <a:lvl1pPr marL="0" indent="0">
              <a:buNone/>
              <a:defRPr sz="1800" b="0" cap="none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F3B4EB62-0A18-46F9-98F0-E8FC5EBAF3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1291" y="2186444"/>
            <a:ext cx="2812282" cy="124255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A3B2D4DF-9952-49C7-B850-559AD0DF27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31291" y="1775806"/>
            <a:ext cx="2812282" cy="297888"/>
          </a:xfrm>
        </p:spPr>
        <p:txBody>
          <a:bodyPr/>
          <a:lstStyle>
            <a:lvl1pPr marL="0" indent="0">
              <a:buNone/>
              <a:defRPr sz="1800" b="0" cap="none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BCE373B8-7ADE-4DC4-9900-59147BFA16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92000" y="2186444"/>
            <a:ext cx="2812282" cy="124255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28F027FF-E9AF-4E49-AC44-48D21AD761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92000" y="1775806"/>
            <a:ext cx="2812282" cy="297888"/>
          </a:xfrm>
        </p:spPr>
        <p:txBody>
          <a:bodyPr/>
          <a:lstStyle>
            <a:lvl1pPr marL="0" indent="0">
              <a:buNone/>
              <a:defRPr sz="1800" b="0" cap="none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E6D854C-C76F-49BA-9E74-F438CA8EA9E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70581" y="4335857"/>
            <a:ext cx="2812282" cy="124255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D447D7D-C1F4-4AD4-AE22-EB8E7F1C41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70581" y="3925219"/>
            <a:ext cx="2812282" cy="297888"/>
          </a:xfrm>
        </p:spPr>
        <p:txBody>
          <a:bodyPr/>
          <a:lstStyle>
            <a:lvl1pPr marL="0" indent="0">
              <a:buNone/>
              <a:defRPr sz="1800" b="0" cap="none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849DF703-38D0-4214-9432-83570E10EFE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31291" y="4335857"/>
            <a:ext cx="2812282" cy="124255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F9EB6572-1A9F-4672-8E42-A4E15451CA2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31291" y="3925219"/>
            <a:ext cx="2812282" cy="297888"/>
          </a:xfrm>
        </p:spPr>
        <p:txBody>
          <a:bodyPr/>
          <a:lstStyle>
            <a:lvl1pPr marL="0" indent="0">
              <a:buNone/>
              <a:defRPr sz="1800" b="0" cap="none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0740EB70-455C-47FF-9A9A-0D78D202ED0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92000" y="4335857"/>
            <a:ext cx="2812282" cy="1242556"/>
          </a:xfr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CD9A5773-4F50-4631-9B7A-0A2D83E5DC2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592000" y="3925219"/>
            <a:ext cx="2812282" cy="297888"/>
          </a:xfrm>
        </p:spPr>
        <p:txBody>
          <a:bodyPr/>
          <a:lstStyle>
            <a:lvl1pPr marL="0" indent="0">
              <a:buNone/>
              <a:defRPr sz="1800" b="0" cap="none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875987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6 x Content Block with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45350A6A-6F84-47F4-AE00-8295D96D08C8}"/>
              </a:ext>
            </a:extLst>
          </p:cNvPr>
          <p:cNvSpPr/>
          <p:nvPr userDrawn="1"/>
        </p:nvSpPr>
        <p:spPr>
          <a:xfrm rot="5400000">
            <a:off x="8677500" y="3343500"/>
            <a:ext cx="3429000" cy="3600000"/>
          </a:xfrm>
          <a:custGeom>
            <a:avLst/>
            <a:gdLst>
              <a:gd name="connsiteX0" fmla="*/ 0 w 3429000"/>
              <a:gd name="connsiteY0" fmla="*/ 180000 h 3600000"/>
              <a:gd name="connsiteX1" fmla="*/ 0 w 3429000"/>
              <a:gd name="connsiteY1" fmla="*/ 0 h 3600000"/>
              <a:gd name="connsiteX2" fmla="*/ 3249000 w 3429000"/>
              <a:gd name="connsiteY2" fmla="*/ 0 h 3600000"/>
              <a:gd name="connsiteX3" fmla="*/ 3429000 w 3429000"/>
              <a:gd name="connsiteY3" fmla="*/ 0 h 3600000"/>
              <a:gd name="connsiteX4" fmla="*/ 3429000 w 3429000"/>
              <a:gd name="connsiteY4" fmla="*/ 180000 h 3600000"/>
              <a:gd name="connsiteX5" fmla="*/ 3429000 w 3429000"/>
              <a:gd name="connsiteY5" fmla="*/ 3600000 h 3600000"/>
              <a:gd name="connsiteX6" fmla="*/ 3249000 w 3429000"/>
              <a:gd name="connsiteY6" fmla="*/ 3600000 h 3600000"/>
              <a:gd name="connsiteX7" fmla="*/ 3249000 w 3429000"/>
              <a:gd name="connsiteY7" fmla="*/ 18000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3600000">
                <a:moveTo>
                  <a:pt x="0" y="180000"/>
                </a:moveTo>
                <a:lnTo>
                  <a:pt x="0" y="0"/>
                </a:lnTo>
                <a:lnTo>
                  <a:pt x="3249000" y="0"/>
                </a:lnTo>
                <a:lnTo>
                  <a:pt x="3429000" y="0"/>
                </a:lnTo>
                <a:lnTo>
                  <a:pt x="3429000" y="180000"/>
                </a:lnTo>
                <a:lnTo>
                  <a:pt x="3429000" y="3600000"/>
                </a:lnTo>
                <a:lnTo>
                  <a:pt x="3249000" y="3600000"/>
                </a:lnTo>
                <a:lnTo>
                  <a:pt x="3249000" y="180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6A395197-9758-40F0-B747-F8B134C175EB}"/>
              </a:ext>
            </a:extLst>
          </p:cNvPr>
          <p:cNvSpPr txBox="1">
            <a:spLocks/>
          </p:cNvSpPr>
          <p:nvPr userDrawn="1"/>
        </p:nvSpPr>
        <p:spPr>
          <a:xfrm>
            <a:off x="0" y="-436"/>
            <a:ext cx="12192000" cy="3429436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14400000" scaled="0"/>
          </a:gradFill>
        </p:spPr>
        <p:txBody>
          <a:bodyPr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Tx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75000"/>
                  <a:lumOff val="25000"/>
                </a:schemeClr>
              </a:buClr>
              <a:buSzPct val="80000"/>
              <a:buFont typeface="Courier New" panose="02070309020205020404" pitchFamily="49" charset="0"/>
              <a:buChar char="o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9060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797B74-E645-46F4-8F77-49AF7F0D4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808186"/>
            <a:ext cx="7560000" cy="3701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557D1A2-E2DD-4CD8-B7DB-2864D4A97E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B08B7A-4219-4973-8C9B-BF5BCC6448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CC7194-A4D0-457B-9D3E-53681723AFF7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30C70C-09F9-40EE-9A89-ED9A5DCFD9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863" y="3668499"/>
            <a:ext cx="3276000" cy="2238815"/>
          </a:xfrm>
        </p:spPr>
        <p:txBody>
          <a:bodyPr lIns="108000"/>
          <a:lstStyle>
            <a:lvl1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78D9ACA-AB64-4D04-A5E0-23AC8B81EC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2863" y="3068555"/>
            <a:ext cx="3276000" cy="360445"/>
          </a:xfrm>
          <a:solidFill>
            <a:schemeClr val="tx2"/>
          </a:solidFill>
        </p:spPr>
        <p:txBody>
          <a:bodyPr lIns="108000" anchor="ctr"/>
          <a:lstStyle>
            <a:lvl1pPr marL="0" indent="0">
              <a:buNone/>
              <a:defRPr sz="1800" b="0" cap="none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Header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F3B4EB62-0A18-46F9-98F0-E8FC5EBAF3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45432" y="3668499"/>
            <a:ext cx="3276000" cy="2238815"/>
          </a:xfrm>
        </p:spPr>
        <p:txBody>
          <a:bodyPr lIns="108000"/>
          <a:lstStyle>
            <a:lvl1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A3B2D4DF-9952-49C7-B850-559AD0DF27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45432" y="3068555"/>
            <a:ext cx="3276000" cy="360445"/>
          </a:xfrm>
          <a:solidFill>
            <a:schemeClr val="tx2"/>
          </a:solidFill>
        </p:spPr>
        <p:txBody>
          <a:bodyPr lIns="108000" anchor="ctr"/>
          <a:lstStyle>
            <a:lvl1pPr marL="0" indent="0">
              <a:buNone/>
              <a:defRPr sz="1800" b="0" cap="none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Header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BCE373B8-7ADE-4DC4-9900-59147BFA16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08000" y="3668499"/>
            <a:ext cx="3276000" cy="2238815"/>
          </a:xfrm>
        </p:spPr>
        <p:txBody>
          <a:bodyPr lIns="108000"/>
          <a:lstStyle>
            <a:lvl1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28F027FF-E9AF-4E49-AC44-48D21AD761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08000" y="3068555"/>
            <a:ext cx="3276000" cy="360445"/>
          </a:xfrm>
          <a:solidFill>
            <a:schemeClr val="tx2"/>
          </a:solidFill>
        </p:spPr>
        <p:txBody>
          <a:bodyPr lIns="108000" anchor="ctr"/>
          <a:lstStyle>
            <a:lvl1pPr marL="0" indent="0">
              <a:buNone/>
              <a:defRPr sz="1800" b="0" cap="none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Header</a:t>
            </a:r>
          </a:p>
        </p:txBody>
      </p:sp>
      <p:sp>
        <p:nvSpPr>
          <p:cNvPr id="29" name="Picture Placeholder 25">
            <a:extLst>
              <a:ext uri="{FF2B5EF4-FFF2-40B4-BE49-F238E27FC236}">
                <a16:creationId xmlns:a16="http://schemas.microsoft.com/office/drawing/2014/main" id="{8989EC4C-4E3F-457F-8CF6-8A88DE68A93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908907" y="2005142"/>
            <a:ext cx="823913" cy="823913"/>
          </a:xfrm>
        </p:spPr>
        <p:txBody>
          <a:bodyPr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30" name="Picture Placeholder 25">
            <a:extLst>
              <a:ext uri="{FF2B5EF4-FFF2-40B4-BE49-F238E27FC236}">
                <a16:creationId xmlns:a16="http://schemas.microsoft.com/office/drawing/2014/main" id="{67FB2730-3D12-4D72-AE64-AC3955C5CD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671476" y="2005142"/>
            <a:ext cx="823913" cy="823913"/>
          </a:xfrm>
        </p:spPr>
        <p:txBody>
          <a:bodyPr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31" name="Picture Placeholder 25">
            <a:extLst>
              <a:ext uri="{FF2B5EF4-FFF2-40B4-BE49-F238E27FC236}">
                <a16:creationId xmlns:a16="http://schemas.microsoft.com/office/drawing/2014/main" id="{4F2BB90C-4866-4DB3-B05C-0BB7DBFF8EA3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434044" y="2005142"/>
            <a:ext cx="823913" cy="823913"/>
          </a:xfrm>
        </p:spPr>
        <p:txBody>
          <a:bodyPr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7A3E4BF3-C44A-4FB6-B64A-05FB5AEC7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213" y="1405643"/>
            <a:ext cx="7559675" cy="360000"/>
          </a:xfrm>
        </p:spPr>
        <p:txBody>
          <a:bodyPr/>
          <a:lstStyle>
            <a:lvl1pPr marL="0" indent="0"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EA98CFA-B2A7-4BCC-B1DC-01CFAD2DD65E}"/>
              </a:ext>
            </a:extLst>
          </p:cNvPr>
          <p:cNvSpPr/>
          <p:nvPr userDrawn="1"/>
        </p:nvSpPr>
        <p:spPr>
          <a:xfrm rot="5400000">
            <a:off x="8677500" y="-85500"/>
            <a:ext cx="3429000" cy="3600000"/>
          </a:xfrm>
          <a:custGeom>
            <a:avLst/>
            <a:gdLst>
              <a:gd name="connsiteX0" fmla="*/ 0 w 3429000"/>
              <a:gd name="connsiteY0" fmla="*/ 3600000 h 3600000"/>
              <a:gd name="connsiteX1" fmla="*/ 0 w 3429000"/>
              <a:gd name="connsiteY1" fmla="*/ 0 h 3600000"/>
              <a:gd name="connsiteX2" fmla="*/ 180000 w 3429000"/>
              <a:gd name="connsiteY2" fmla="*/ 0 h 3600000"/>
              <a:gd name="connsiteX3" fmla="*/ 3429000 w 3429000"/>
              <a:gd name="connsiteY3" fmla="*/ 0 h 3600000"/>
              <a:gd name="connsiteX4" fmla="*/ 3429000 w 3429000"/>
              <a:gd name="connsiteY4" fmla="*/ 180000 h 3600000"/>
              <a:gd name="connsiteX5" fmla="*/ 180000 w 3429000"/>
              <a:gd name="connsiteY5" fmla="*/ 180000 h 3600000"/>
              <a:gd name="connsiteX6" fmla="*/ 180000 w 3429000"/>
              <a:gd name="connsiteY6" fmla="*/ 360000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29000" h="3600000">
                <a:moveTo>
                  <a:pt x="0" y="3600000"/>
                </a:moveTo>
                <a:lnTo>
                  <a:pt x="0" y="0"/>
                </a:lnTo>
                <a:lnTo>
                  <a:pt x="180000" y="0"/>
                </a:lnTo>
                <a:lnTo>
                  <a:pt x="3429000" y="0"/>
                </a:lnTo>
                <a:lnTo>
                  <a:pt x="3429000" y="180000"/>
                </a:lnTo>
                <a:lnTo>
                  <a:pt x="180000" y="180000"/>
                </a:lnTo>
                <a:lnTo>
                  <a:pt x="180000" y="3600000"/>
                </a:lnTo>
                <a:close/>
              </a:path>
            </a:pathLst>
          </a:custGeom>
          <a:gradFill>
            <a:gsLst>
              <a:gs pos="0">
                <a:schemeClr val="bg1">
                  <a:alpha val="5000"/>
                </a:schemeClr>
              </a:gs>
              <a:gs pos="100000">
                <a:schemeClr val="bg1">
                  <a:alpha val="3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42598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752CBEE-7696-40FC-AB0E-8790B179D18C}"/>
              </a:ext>
            </a:extLst>
          </p:cNvPr>
          <p:cNvSpPr/>
          <p:nvPr userDrawn="1"/>
        </p:nvSpPr>
        <p:spPr>
          <a:xfrm rot="5400000">
            <a:off x="8188485" y="2854485"/>
            <a:ext cx="4407031" cy="3600000"/>
          </a:xfrm>
          <a:custGeom>
            <a:avLst/>
            <a:gdLst>
              <a:gd name="connsiteX0" fmla="*/ 0 w 4407031"/>
              <a:gd name="connsiteY0" fmla="*/ 180000 h 3600000"/>
              <a:gd name="connsiteX1" fmla="*/ 0 w 4407031"/>
              <a:gd name="connsiteY1" fmla="*/ 0 h 3600000"/>
              <a:gd name="connsiteX2" fmla="*/ 4227031 w 4407031"/>
              <a:gd name="connsiteY2" fmla="*/ 0 h 3600000"/>
              <a:gd name="connsiteX3" fmla="*/ 4407031 w 4407031"/>
              <a:gd name="connsiteY3" fmla="*/ 0 h 3600000"/>
              <a:gd name="connsiteX4" fmla="*/ 4407031 w 4407031"/>
              <a:gd name="connsiteY4" fmla="*/ 180000 h 3600000"/>
              <a:gd name="connsiteX5" fmla="*/ 4407031 w 4407031"/>
              <a:gd name="connsiteY5" fmla="*/ 3600000 h 3600000"/>
              <a:gd name="connsiteX6" fmla="*/ 4227031 w 4407031"/>
              <a:gd name="connsiteY6" fmla="*/ 3600000 h 3600000"/>
              <a:gd name="connsiteX7" fmla="*/ 4227031 w 4407031"/>
              <a:gd name="connsiteY7" fmla="*/ 18000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07031" h="3600000">
                <a:moveTo>
                  <a:pt x="0" y="180000"/>
                </a:moveTo>
                <a:lnTo>
                  <a:pt x="0" y="0"/>
                </a:lnTo>
                <a:lnTo>
                  <a:pt x="4227031" y="0"/>
                </a:lnTo>
                <a:lnTo>
                  <a:pt x="4407031" y="0"/>
                </a:lnTo>
                <a:lnTo>
                  <a:pt x="4407031" y="180000"/>
                </a:lnTo>
                <a:lnTo>
                  <a:pt x="4407031" y="3600000"/>
                </a:lnTo>
                <a:lnTo>
                  <a:pt x="4227031" y="3600000"/>
                </a:lnTo>
                <a:lnTo>
                  <a:pt x="4227031" y="180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6A395197-9758-40F0-B747-F8B134C175EB}"/>
              </a:ext>
            </a:extLst>
          </p:cNvPr>
          <p:cNvSpPr txBox="1">
            <a:spLocks/>
          </p:cNvSpPr>
          <p:nvPr userDrawn="1"/>
        </p:nvSpPr>
        <p:spPr>
          <a:xfrm>
            <a:off x="0" y="-436"/>
            <a:ext cx="12192000" cy="2451405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14400000" scaled="0"/>
          </a:gradFill>
        </p:spPr>
        <p:txBody>
          <a:bodyPr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2"/>
              </a:buClr>
              <a:buFontTx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2865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75000"/>
                  <a:lumOff val="25000"/>
                </a:schemeClr>
              </a:buClr>
              <a:buSzPct val="80000"/>
              <a:buFont typeface="Courier New" panose="02070309020205020404" pitchFamily="49" charset="0"/>
              <a:buChar char="o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90600" indent="-1809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797B74-E645-46F4-8F77-49AF7F0D4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808186"/>
            <a:ext cx="7560000" cy="3701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7A3E4BF3-C44A-4FB6-B64A-05FB5AEC7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213" y="1405643"/>
            <a:ext cx="7559675" cy="360000"/>
          </a:xfrm>
        </p:spPr>
        <p:txBody>
          <a:bodyPr/>
          <a:lstStyle>
            <a:lvl1pPr marL="0" indent="0"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557D1A2-E2DD-4CD8-B7DB-2864D4A97E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B08B7A-4219-4973-8C9B-BF5BCC6448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CC7194-A4D0-457B-9D3E-53681723AFF7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9445125-53D2-43B3-8ABC-C88E463BE7DD}"/>
              </a:ext>
            </a:extLst>
          </p:cNvPr>
          <p:cNvSpPr/>
          <p:nvPr userDrawn="1"/>
        </p:nvSpPr>
        <p:spPr>
          <a:xfrm rot="5400000">
            <a:off x="9166516" y="-574515"/>
            <a:ext cx="2450969" cy="3600000"/>
          </a:xfrm>
          <a:custGeom>
            <a:avLst/>
            <a:gdLst>
              <a:gd name="connsiteX0" fmla="*/ 0 w 2450969"/>
              <a:gd name="connsiteY0" fmla="*/ 3600000 h 3600000"/>
              <a:gd name="connsiteX1" fmla="*/ 0 w 2450969"/>
              <a:gd name="connsiteY1" fmla="*/ 0 h 3600000"/>
              <a:gd name="connsiteX2" fmla="*/ 180000 w 2450969"/>
              <a:gd name="connsiteY2" fmla="*/ 0 h 3600000"/>
              <a:gd name="connsiteX3" fmla="*/ 2450969 w 2450969"/>
              <a:gd name="connsiteY3" fmla="*/ 0 h 3600000"/>
              <a:gd name="connsiteX4" fmla="*/ 2450969 w 2450969"/>
              <a:gd name="connsiteY4" fmla="*/ 180000 h 3600000"/>
              <a:gd name="connsiteX5" fmla="*/ 180000 w 2450969"/>
              <a:gd name="connsiteY5" fmla="*/ 180000 h 3600000"/>
              <a:gd name="connsiteX6" fmla="*/ 180000 w 2450969"/>
              <a:gd name="connsiteY6" fmla="*/ 360000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50969" h="3600000">
                <a:moveTo>
                  <a:pt x="0" y="3600000"/>
                </a:moveTo>
                <a:lnTo>
                  <a:pt x="0" y="0"/>
                </a:lnTo>
                <a:lnTo>
                  <a:pt x="180000" y="0"/>
                </a:lnTo>
                <a:lnTo>
                  <a:pt x="2450969" y="0"/>
                </a:lnTo>
                <a:lnTo>
                  <a:pt x="2450969" y="180000"/>
                </a:lnTo>
                <a:lnTo>
                  <a:pt x="180000" y="180000"/>
                </a:lnTo>
                <a:lnTo>
                  <a:pt x="180000" y="3600000"/>
                </a:lnTo>
                <a:close/>
              </a:path>
            </a:pathLst>
          </a:custGeom>
          <a:gradFill>
            <a:gsLst>
              <a:gs pos="0">
                <a:schemeClr val="bg1">
                  <a:alpha val="5000"/>
                </a:schemeClr>
              </a:gs>
              <a:gs pos="100000">
                <a:schemeClr val="bg1">
                  <a:alpha val="3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759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 - Ful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67CE6DD-011B-4E2D-9E8A-EFF414E39E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80000" y="179109"/>
            <a:ext cx="11832000" cy="6513922"/>
          </a:xfrm>
          <a:custGeom>
            <a:avLst/>
            <a:gdLst>
              <a:gd name="connsiteX0" fmla="*/ 0 w 11832000"/>
              <a:gd name="connsiteY0" fmla="*/ 0 h 6513922"/>
              <a:gd name="connsiteX1" fmla="*/ 8412000 w 11832000"/>
              <a:gd name="connsiteY1" fmla="*/ 0 h 6513922"/>
              <a:gd name="connsiteX2" fmla="*/ 8412000 w 11832000"/>
              <a:gd name="connsiteY2" fmla="*/ 891 h 6513922"/>
              <a:gd name="connsiteX3" fmla="*/ 11832000 w 11832000"/>
              <a:gd name="connsiteY3" fmla="*/ 891 h 6513922"/>
              <a:gd name="connsiteX4" fmla="*/ 11832000 w 11832000"/>
              <a:gd name="connsiteY4" fmla="*/ 6498891 h 6513922"/>
              <a:gd name="connsiteX5" fmla="*/ 8412000 w 11832000"/>
              <a:gd name="connsiteY5" fmla="*/ 6498891 h 6513922"/>
              <a:gd name="connsiteX6" fmla="*/ 8412000 w 11832000"/>
              <a:gd name="connsiteY6" fmla="*/ 6513922 h 6513922"/>
              <a:gd name="connsiteX7" fmla="*/ 0 w 11832000"/>
              <a:gd name="connsiteY7" fmla="*/ 6513922 h 6513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32000" h="6513922">
                <a:moveTo>
                  <a:pt x="0" y="0"/>
                </a:moveTo>
                <a:lnTo>
                  <a:pt x="8412000" y="0"/>
                </a:lnTo>
                <a:lnTo>
                  <a:pt x="8412000" y="891"/>
                </a:lnTo>
                <a:lnTo>
                  <a:pt x="11832000" y="891"/>
                </a:lnTo>
                <a:lnTo>
                  <a:pt x="11832000" y="6498891"/>
                </a:lnTo>
                <a:lnTo>
                  <a:pt x="8412000" y="6498891"/>
                </a:lnTo>
                <a:lnTo>
                  <a:pt x="8412000" y="6513922"/>
                </a:lnTo>
                <a:lnTo>
                  <a:pt x="0" y="651392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</p:spPr>
        <p:txBody>
          <a:bodyPr wrap="square" lIns="0" tIns="1764000" r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Drag &amp; Drop Your </a:t>
            </a:r>
            <a:br>
              <a:rPr lang="en-US" dirty="0"/>
            </a:br>
            <a:r>
              <a:rPr lang="en-US" dirty="0"/>
              <a:t>Background Photo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797B74-E645-46F4-8F77-49AF7F0D4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808185"/>
            <a:ext cx="7560000" cy="360000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557D1A2-E2DD-4CD8-B7DB-2864D4A97E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B08B7A-4219-4973-8C9B-BF5BCC6448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CC7194-A4D0-457B-9D3E-53681723AF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6E75A4B-2655-4B0E-8D3B-0068F57D3D9B}"/>
              </a:ext>
            </a:extLst>
          </p:cNvPr>
          <p:cNvSpPr/>
          <p:nvPr userDrawn="1"/>
        </p:nvSpPr>
        <p:spPr>
          <a:xfrm rot="5400000">
            <a:off x="6963000" y="1629000"/>
            <a:ext cx="6858000" cy="3600000"/>
          </a:xfrm>
          <a:custGeom>
            <a:avLst/>
            <a:gdLst>
              <a:gd name="connsiteX0" fmla="*/ 0 w 6858000"/>
              <a:gd name="connsiteY0" fmla="*/ 3600000 h 3600000"/>
              <a:gd name="connsiteX1" fmla="*/ 0 w 6858000"/>
              <a:gd name="connsiteY1" fmla="*/ 0 h 3600000"/>
              <a:gd name="connsiteX2" fmla="*/ 0 w 6858000"/>
              <a:gd name="connsiteY2" fmla="*/ 0 h 3600000"/>
              <a:gd name="connsiteX3" fmla="*/ 180000 w 6858000"/>
              <a:gd name="connsiteY3" fmla="*/ 0 h 3600000"/>
              <a:gd name="connsiteX4" fmla="*/ 6678000 w 6858000"/>
              <a:gd name="connsiteY4" fmla="*/ 0 h 3600000"/>
              <a:gd name="connsiteX5" fmla="*/ 6858000 w 6858000"/>
              <a:gd name="connsiteY5" fmla="*/ 0 h 3600000"/>
              <a:gd name="connsiteX6" fmla="*/ 6858000 w 6858000"/>
              <a:gd name="connsiteY6" fmla="*/ 180000 h 3600000"/>
              <a:gd name="connsiteX7" fmla="*/ 6858000 w 6858000"/>
              <a:gd name="connsiteY7" fmla="*/ 3600000 h 3600000"/>
              <a:gd name="connsiteX8" fmla="*/ 6678000 w 6858000"/>
              <a:gd name="connsiteY8" fmla="*/ 3600000 h 3600000"/>
              <a:gd name="connsiteX9" fmla="*/ 6678000 w 6858000"/>
              <a:gd name="connsiteY9" fmla="*/ 180000 h 3600000"/>
              <a:gd name="connsiteX10" fmla="*/ 180000 w 6858000"/>
              <a:gd name="connsiteY10" fmla="*/ 180000 h 3600000"/>
              <a:gd name="connsiteX11" fmla="*/ 180000 w 6858000"/>
              <a:gd name="connsiteY11" fmla="*/ 360000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3600000">
                <a:moveTo>
                  <a:pt x="0" y="3600000"/>
                </a:moveTo>
                <a:lnTo>
                  <a:pt x="0" y="0"/>
                </a:lnTo>
                <a:lnTo>
                  <a:pt x="0" y="0"/>
                </a:lnTo>
                <a:lnTo>
                  <a:pt x="180000" y="0"/>
                </a:lnTo>
                <a:lnTo>
                  <a:pt x="6678000" y="0"/>
                </a:lnTo>
                <a:lnTo>
                  <a:pt x="6858000" y="0"/>
                </a:lnTo>
                <a:lnTo>
                  <a:pt x="6858000" y="180000"/>
                </a:lnTo>
                <a:lnTo>
                  <a:pt x="6858000" y="3600000"/>
                </a:lnTo>
                <a:lnTo>
                  <a:pt x="6678000" y="3600000"/>
                </a:lnTo>
                <a:lnTo>
                  <a:pt x="6678000" y="180000"/>
                </a:lnTo>
                <a:lnTo>
                  <a:pt x="180000" y="180000"/>
                </a:lnTo>
                <a:lnTo>
                  <a:pt x="180000" y="3600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0A18EF7D-14D0-4362-B8BD-722D3D54D42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4213" y="1405643"/>
            <a:ext cx="7559675" cy="360000"/>
          </a:xfrm>
        </p:spPr>
        <p:txBody>
          <a:bodyPr/>
          <a:lstStyle>
            <a:lvl1pPr marL="0" indent="0">
              <a:buNone/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039369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67FF01B-795B-4F5D-87AF-6CAA8DD5D48A}"/>
              </a:ext>
            </a:extLst>
          </p:cNvPr>
          <p:cNvSpPr/>
          <p:nvPr userDrawn="1"/>
        </p:nvSpPr>
        <p:spPr>
          <a:xfrm>
            <a:off x="180000" y="179109"/>
            <a:ext cx="11832000" cy="65139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7A3E4BF3-C44A-4FB6-B64A-05FB5AEC7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4213" y="1405643"/>
            <a:ext cx="7559675" cy="360000"/>
          </a:xfrm>
        </p:spPr>
        <p:txBody>
          <a:bodyPr/>
          <a:lstStyle>
            <a:lvl1pPr marL="0" indent="0">
              <a:buNone/>
              <a:defRPr sz="2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557D1A2-E2DD-4CD8-B7DB-2864D4A97E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B08B7A-4219-4973-8C9B-BF5BCC6448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CC7194-A4D0-457B-9D3E-53681723AF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2F32FC1-1FF6-4874-9835-EB1A90F7E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039E70-36A3-46C1-B30E-CA4CC0B36C5D}"/>
              </a:ext>
            </a:extLst>
          </p:cNvPr>
          <p:cNvSpPr/>
          <p:nvPr userDrawn="1"/>
        </p:nvSpPr>
        <p:spPr>
          <a:xfrm rot="5400000">
            <a:off x="6963000" y="1629000"/>
            <a:ext cx="6858000" cy="3600000"/>
          </a:xfrm>
          <a:custGeom>
            <a:avLst/>
            <a:gdLst>
              <a:gd name="connsiteX0" fmla="*/ 0 w 6858000"/>
              <a:gd name="connsiteY0" fmla="*/ 3600000 h 3600000"/>
              <a:gd name="connsiteX1" fmla="*/ 0 w 6858000"/>
              <a:gd name="connsiteY1" fmla="*/ 0 h 3600000"/>
              <a:gd name="connsiteX2" fmla="*/ 0 w 6858000"/>
              <a:gd name="connsiteY2" fmla="*/ 0 h 3600000"/>
              <a:gd name="connsiteX3" fmla="*/ 180000 w 6858000"/>
              <a:gd name="connsiteY3" fmla="*/ 0 h 3600000"/>
              <a:gd name="connsiteX4" fmla="*/ 6678000 w 6858000"/>
              <a:gd name="connsiteY4" fmla="*/ 0 h 3600000"/>
              <a:gd name="connsiteX5" fmla="*/ 6858000 w 6858000"/>
              <a:gd name="connsiteY5" fmla="*/ 0 h 3600000"/>
              <a:gd name="connsiteX6" fmla="*/ 6858000 w 6858000"/>
              <a:gd name="connsiteY6" fmla="*/ 180000 h 3600000"/>
              <a:gd name="connsiteX7" fmla="*/ 6858000 w 6858000"/>
              <a:gd name="connsiteY7" fmla="*/ 3600000 h 3600000"/>
              <a:gd name="connsiteX8" fmla="*/ 6678000 w 6858000"/>
              <a:gd name="connsiteY8" fmla="*/ 3600000 h 3600000"/>
              <a:gd name="connsiteX9" fmla="*/ 6678000 w 6858000"/>
              <a:gd name="connsiteY9" fmla="*/ 180000 h 3600000"/>
              <a:gd name="connsiteX10" fmla="*/ 180000 w 6858000"/>
              <a:gd name="connsiteY10" fmla="*/ 180000 h 3600000"/>
              <a:gd name="connsiteX11" fmla="*/ 180000 w 6858000"/>
              <a:gd name="connsiteY11" fmla="*/ 360000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3600000">
                <a:moveTo>
                  <a:pt x="0" y="3600000"/>
                </a:moveTo>
                <a:lnTo>
                  <a:pt x="0" y="0"/>
                </a:lnTo>
                <a:lnTo>
                  <a:pt x="0" y="0"/>
                </a:lnTo>
                <a:lnTo>
                  <a:pt x="180000" y="0"/>
                </a:lnTo>
                <a:lnTo>
                  <a:pt x="6678000" y="0"/>
                </a:lnTo>
                <a:lnTo>
                  <a:pt x="6858000" y="0"/>
                </a:lnTo>
                <a:lnTo>
                  <a:pt x="6858000" y="180000"/>
                </a:lnTo>
                <a:lnTo>
                  <a:pt x="6858000" y="3600000"/>
                </a:lnTo>
                <a:lnTo>
                  <a:pt x="6678000" y="3600000"/>
                </a:lnTo>
                <a:lnTo>
                  <a:pt x="6678000" y="180000"/>
                </a:lnTo>
                <a:lnTo>
                  <a:pt x="180000" y="180000"/>
                </a:lnTo>
                <a:lnTo>
                  <a:pt x="180000" y="3600000"/>
                </a:lnTo>
                <a:close/>
              </a:path>
            </a:pathLst>
          </a:cu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738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A5246D-ECE9-473C-953D-D56C3F7B3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808186"/>
            <a:ext cx="7560000" cy="37016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D946F0-677D-45B4-83B9-FD3BD3FFCA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000" y="1825625"/>
            <a:ext cx="10800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45BE21-FA72-48F5-9A53-134902BF63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000" y="6192000"/>
            <a:ext cx="7560000" cy="360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79B29-5421-49A7-A511-D916B66A88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5764" y="6241764"/>
            <a:ext cx="270474" cy="270474"/>
          </a:xfrm>
          <a:prstGeom prst="ellipse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EECC7194-A4D0-457B-9D3E-53681723AFF7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7892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50" r:id="rId12"/>
    <p:sldLayoutId id="214748366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cap="all" spc="-15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2"/>
        </a:buClr>
        <a:buFont typeface="Arial" panose="020B0604020202020204" pitchFamily="34" charset="0"/>
        <a:buChar char="●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47675" indent="-180975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2"/>
        </a:buClr>
        <a:buFontTx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28650" indent="-180975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180975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>
            <a:lumMod val="75000"/>
            <a:lumOff val="25000"/>
          </a:schemeClr>
        </a:buClr>
        <a:buSzPct val="80000"/>
        <a:buFont typeface="Courier New" panose="02070309020205020404" pitchFamily="49" charset="0"/>
        <a:buChar char="o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990600" indent="-180975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Doctor pointing on a large display">
            <a:extLst>
              <a:ext uri="{FF2B5EF4-FFF2-40B4-BE49-F238E27FC236}">
                <a16:creationId xmlns:a16="http://schemas.microsoft.com/office/drawing/2014/main" id="{8F02F647-7DBC-4618-AFF3-8CED69C5CDE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8D8E648-93B0-47FF-A306-492EFF7FC4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n-US" sz="4000" dirty="0"/>
              <a:t>Bronson Healthcare group</a:t>
            </a:r>
            <a:br>
              <a:rPr lang="en-US" dirty="0"/>
            </a:br>
            <a:r>
              <a:rPr lang="en-US" sz="3200" dirty="0" err="1"/>
              <a:t>rpa</a:t>
            </a:r>
            <a:r>
              <a:rPr lang="en-US" sz="3200" dirty="0"/>
              <a:t> Program</a:t>
            </a:r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4857D70-F12B-4E1B-99F8-92DAD43498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09065" y="5204649"/>
            <a:ext cx="3401935" cy="1201232"/>
          </a:xfrm>
          <a:noFill/>
        </p:spPr>
        <p:txBody>
          <a:bodyPr/>
          <a:lstStyle/>
          <a:p>
            <a:r>
              <a:rPr lang="en-US" sz="1800" u="sng" dirty="0">
                <a:solidFill>
                  <a:schemeClr val="bg1"/>
                </a:solidFill>
              </a:rPr>
              <a:t>Presenters</a:t>
            </a:r>
            <a:r>
              <a:rPr lang="en-US" sz="1800" dirty="0">
                <a:solidFill>
                  <a:schemeClr val="bg1"/>
                </a:solidFill>
              </a:rPr>
              <a:t>:</a:t>
            </a:r>
          </a:p>
          <a:p>
            <a:r>
              <a:rPr lang="en-US" sz="1800" dirty="0">
                <a:solidFill>
                  <a:schemeClr val="bg1"/>
                </a:solidFill>
              </a:rPr>
              <a:t>Shan Tyagi, IT</a:t>
            </a:r>
          </a:p>
          <a:p>
            <a:r>
              <a:rPr lang="en-US" sz="1800" dirty="0">
                <a:solidFill>
                  <a:schemeClr val="bg1"/>
                </a:solidFill>
              </a:rPr>
              <a:t>Neil Kolberg, Revenue Cycle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object 7" descr="Beige rectangle">
            <a:extLst>
              <a:ext uri="{FF2B5EF4-FFF2-40B4-BE49-F238E27FC236}">
                <a16:creationId xmlns:a16="http://schemas.microsoft.com/office/drawing/2014/main" id="{C85C272F-FCB2-478D-9E03-EC734D1AB6C0}"/>
              </a:ext>
            </a:extLst>
          </p:cNvPr>
          <p:cNvSpPr/>
          <p:nvPr/>
        </p:nvSpPr>
        <p:spPr bwMode="white">
          <a:xfrm>
            <a:off x="3687084" y="3441536"/>
            <a:ext cx="4104000" cy="0"/>
          </a:xfrm>
          <a:custGeom>
            <a:avLst/>
            <a:gdLst/>
            <a:ahLst/>
            <a:cxnLst/>
            <a:rect l="l" t="t" r="r" b="b"/>
            <a:pathLst>
              <a:path w="3935729">
                <a:moveTo>
                  <a:pt x="0" y="0"/>
                </a:moveTo>
                <a:lnTo>
                  <a:pt x="3935349" y="0"/>
                </a:lnTo>
              </a:path>
            </a:pathLst>
          </a:custGeom>
          <a:ln w="54863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136CB0-4ED9-43FA-81D5-6D322579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03024" y="4896463"/>
            <a:ext cx="2885950" cy="45719"/>
          </a:xfrm>
          <a:prstGeom prst="rect">
            <a:avLst/>
          </a:prstGeom>
          <a:solidFill>
            <a:schemeClr val="tx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593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ronson Healthcare Initiates Pandemic Recovery Plan Including Furloughs ...">
            <a:extLst>
              <a:ext uri="{FF2B5EF4-FFF2-40B4-BE49-F238E27FC236}">
                <a16:creationId xmlns:a16="http://schemas.microsoft.com/office/drawing/2014/main" id="{535BBA9F-C1A6-4945-2F3A-BCF608BD28FE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439" y="903747"/>
            <a:ext cx="8490955" cy="50505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123420F0-C083-BE74-CA3F-4046A7CF0C78}"/>
              </a:ext>
            </a:extLst>
          </p:cNvPr>
          <p:cNvSpPr txBox="1"/>
          <p:nvPr/>
        </p:nvSpPr>
        <p:spPr>
          <a:xfrm>
            <a:off x="242454" y="1582340"/>
            <a:ext cx="2722418" cy="36933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4 Inpatient facilities: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Bronson Battle Creek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Bronson Lakeview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Bronson Methodist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Bronson South Haven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~750 total IP beds</a:t>
            </a:r>
          </a:p>
          <a:p>
            <a:endParaRPr lang="en-US" dirty="0"/>
          </a:p>
          <a:p>
            <a:r>
              <a:rPr lang="en-US" dirty="0"/>
              <a:t>~60 Ambulatory clinics</a:t>
            </a:r>
          </a:p>
          <a:p>
            <a:endParaRPr lang="en-US" dirty="0"/>
          </a:p>
          <a:p>
            <a:r>
              <a:rPr lang="en-US" dirty="0"/>
              <a:t>14 Community Connect partners</a:t>
            </a:r>
          </a:p>
        </p:txBody>
      </p:sp>
    </p:spTree>
    <p:extLst>
      <p:ext uri="{BB962C8B-B14F-4D97-AF65-F5344CB8AC3E}">
        <p14:creationId xmlns:p14="http://schemas.microsoft.com/office/powerpoint/2010/main" val="3697691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>
            <a:extLst>
              <a:ext uri="{FF2B5EF4-FFF2-40B4-BE49-F238E27FC236}">
                <a16:creationId xmlns:a16="http://schemas.microsoft.com/office/drawing/2014/main" id="{D70E5566-FC59-BCDB-F2C0-36462C420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678" y="499622"/>
            <a:ext cx="5485321" cy="278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8B01CDAB-F4A6-F0E8-4DEB-5D8EDAD56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462" y="3429000"/>
            <a:ext cx="7467600" cy="31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81E44AF-1854-757C-CD64-14A79A0293F9}"/>
              </a:ext>
            </a:extLst>
          </p:cNvPr>
          <p:cNvSpPr txBox="1"/>
          <p:nvPr/>
        </p:nvSpPr>
        <p:spPr>
          <a:xfrm>
            <a:off x="572916" y="1198598"/>
            <a:ext cx="50520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EMR vendor: Epic</a:t>
            </a:r>
          </a:p>
          <a:p>
            <a:endParaRPr lang="en-US" sz="2800" dirty="0"/>
          </a:p>
          <a:p>
            <a:r>
              <a:rPr lang="en-US" sz="2800" dirty="0"/>
              <a:t>RPA vendor: UiPath</a:t>
            </a:r>
          </a:p>
        </p:txBody>
      </p:sp>
    </p:spTree>
    <p:extLst>
      <p:ext uri="{BB962C8B-B14F-4D97-AF65-F5344CB8AC3E}">
        <p14:creationId xmlns:p14="http://schemas.microsoft.com/office/powerpoint/2010/main" val="2334027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6289C1D-5BFE-B30A-F271-D2B604B601E7}"/>
              </a:ext>
            </a:extLst>
          </p:cNvPr>
          <p:cNvSpPr txBox="1"/>
          <p:nvPr/>
        </p:nvSpPr>
        <p:spPr>
          <a:xfrm>
            <a:off x="240145" y="508000"/>
            <a:ext cx="34082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chemeClr val="bg1"/>
                </a:solidFill>
              </a:rPr>
              <a:t>2022 – 2024</a:t>
            </a:r>
          </a:p>
          <a:p>
            <a:endParaRPr lang="en-US" b="1" u="sng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Revenue Cycle hired a vendor to develop and support automations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IT started researching RPA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E49F8C-4A27-648D-824A-3B0B031F6ED5}"/>
              </a:ext>
            </a:extLst>
          </p:cNvPr>
          <p:cNvSpPr txBox="1"/>
          <p:nvPr/>
        </p:nvSpPr>
        <p:spPr>
          <a:xfrm>
            <a:off x="3763817" y="508000"/>
            <a:ext cx="340821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chemeClr val="bg1"/>
                </a:solidFill>
              </a:rPr>
              <a:t>2024</a:t>
            </a:r>
          </a:p>
          <a:p>
            <a:endParaRPr lang="en-US" b="1" u="sng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Revenue Cycle leaders decided to transition to in-house RPA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IT and RC worked together to develop and build Bronson’s COE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Pilot automations determined and launched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597BFB-B6DE-18D8-9EA8-BF69B884F269}"/>
              </a:ext>
            </a:extLst>
          </p:cNvPr>
          <p:cNvSpPr txBox="1"/>
          <p:nvPr/>
        </p:nvSpPr>
        <p:spPr>
          <a:xfrm>
            <a:off x="8285019" y="508000"/>
            <a:ext cx="340821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solidFill>
                  <a:schemeClr val="bg1"/>
                </a:solidFill>
              </a:rPr>
              <a:t>2025+</a:t>
            </a:r>
            <a:endParaRPr lang="en-US" dirty="0">
              <a:solidFill>
                <a:schemeClr val="bg1"/>
              </a:solidFill>
            </a:endParaRPr>
          </a:p>
          <a:p>
            <a:endParaRPr lang="en-US" b="1" u="sng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Convert vendor-owned processes to be hosted internally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Incorporate new Federated teams into the COE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Exponential growth of active automations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AC9D11-5FD4-24FE-3191-8E26B399B207}"/>
              </a:ext>
            </a:extLst>
          </p:cNvPr>
          <p:cNvSpPr txBox="1"/>
          <p:nvPr/>
        </p:nvSpPr>
        <p:spPr>
          <a:xfrm>
            <a:off x="1887297" y="4704389"/>
            <a:ext cx="35221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Areas with active automations</a:t>
            </a:r>
            <a:r>
              <a:rPr lang="en-US" dirty="0"/>
              <a:t>: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Finance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Patient Access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Patient Accounting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7F5F7E5-F2EA-25E4-26F7-780D3272F310}"/>
              </a:ext>
            </a:extLst>
          </p:cNvPr>
          <p:cNvSpPr txBox="1"/>
          <p:nvPr/>
        </p:nvSpPr>
        <p:spPr>
          <a:xfrm>
            <a:off x="6580909" y="4707469"/>
            <a:ext cx="34082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Active automations</a:t>
            </a:r>
            <a:r>
              <a:rPr lang="en-US" dirty="0"/>
              <a:t>: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27 total active automations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24 vendor-owned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3 in-house automations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79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>
            <a:extLst>
              <a:ext uri="{FF2B5EF4-FFF2-40B4-BE49-F238E27FC236}">
                <a16:creationId xmlns:a16="http://schemas.microsoft.com/office/drawing/2014/main" id="{8E92AB91-AA6F-C1A4-4C14-397BA0E17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99" y="973666"/>
            <a:ext cx="8136467" cy="457676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6F5C0BA6-8761-25C7-C74C-08AD1B798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388" y="681037"/>
            <a:ext cx="4010025" cy="549592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836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13 major challenges faced while building a community | Experts’ Roundup ...">
            <a:extLst>
              <a:ext uri="{FF2B5EF4-FFF2-40B4-BE49-F238E27FC236}">
                <a16:creationId xmlns:a16="http://schemas.microsoft.com/office/drawing/2014/main" id="{4A983D5B-3FA9-004B-3A6D-70282F43B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6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394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ntelligent Automation: AI Or RPA">
            <a:extLst>
              <a:ext uri="{FF2B5EF4-FFF2-40B4-BE49-F238E27FC236}">
                <a16:creationId xmlns:a16="http://schemas.microsoft.com/office/drawing/2014/main" id="{EA19A31C-0BD6-152D-A235-D361BD665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5E5A3A-68C6-A21D-CA1E-1F85BF4D9E6C}"/>
              </a:ext>
            </a:extLst>
          </p:cNvPr>
          <p:cNvSpPr txBox="1"/>
          <p:nvPr/>
        </p:nvSpPr>
        <p:spPr>
          <a:xfrm>
            <a:off x="184727" y="406400"/>
            <a:ext cx="27154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Future 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Incorporate AI with RPA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Expand UiPath license?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Robust reporting</a:t>
            </a:r>
          </a:p>
        </p:txBody>
      </p:sp>
    </p:spTree>
    <p:extLst>
      <p:ext uri="{BB962C8B-B14F-4D97-AF65-F5344CB8AC3E}">
        <p14:creationId xmlns:p14="http://schemas.microsoft.com/office/powerpoint/2010/main" val="1730785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ffective Questioning Techniques - IEEE-USA InSight">
            <a:extLst>
              <a:ext uri="{FF2B5EF4-FFF2-40B4-BE49-F238E27FC236}">
                <a16:creationId xmlns:a16="http://schemas.microsoft.com/office/drawing/2014/main" id="{5FD64135-A2EE-04CA-3D64-1A9754D52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1689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ree - Robot Presentation Theme for PowerPoint and Google Slides">
            <a:extLst>
              <a:ext uri="{FF2B5EF4-FFF2-40B4-BE49-F238E27FC236}">
                <a16:creationId xmlns:a16="http://schemas.microsoft.com/office/drawing/2014/main" id="{5AD77901-83D9-EE72-28AC-B2A6E98CD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68263"/>
            <a:ext cx="12191999" cy="6721475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451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S Healthcare Pitch">
      <a:dk1>
        <a:sysClr val="windowText" lastClr="000000"/>
      </a:dk1>
      <a:lt1>
        <a:sysClr val="window" lastClr="FFFFFF"/>
      </a:lt1>
      <a:dk2>
        <a:srgbClr val="00292E"/>
      </a:dk2>
      <a:lt2>
        <a:srgbClr val="64B2C1"/>
      </a:lt2>
      <a:accent1>
        <a:srgbClr val="F0CDA1"/>
      </a:accent1>
      <a:accent2>
        <a:srgbClr val="107082"/>
      </a:accent2>
      <a:accent3>
        <a:srgbClr val="054854"/>
      </a:accent3>
      <a:accent4>
        <a:srgbClr val="00AEEF"/>
      </a:accent4>
      <a:accent5>
        <a:srgbClr val="F99927"/>
      </a:accent5>
      <a:accent6>
        <a:srgbClr val="EC7216"/>
      </a:accent6>
      <a:hlink>
        <a:srgbClr val="000000"/>
      </a:hlink>
      <a:folHlink>
        <a:srgbClr val="000000"/>
      </a:folHlink>
    </a:clrScheme>
    <a:fontScheme name="MS Healthcare Pitch">
      <a:majorFont>
        <a:latin typeface="Gill Sans MT"/>
        <a:ea typeface=""/>
        <a:cs typeface=""/>
      </a:majorFont>
      <a:minorFont>
        <a:latin typeface="Arial 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2"/>
            </a:gs>
            <a:gs pos="100000">
              <a:schemeClr val="accent2"/>
            </a:gs>
          </a:gsLst>
          <a:lin ang="1440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MB Healthcare Pitch Deck SB_v3" id="{F20654C3-30CB-4A23-AE37-CA3918CCFD51}" vid="{71C4247B-9648-406B-9B0E-E7124027980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F4BDB64-2AF8-42D4-96C8-B6B6F098993C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0C66BDC7-24D2-4343-8D41-18F9C23F86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3BAED8-F9E7-4D41-86E9-333473F909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Healthcare office pitch deck</Template>
  <TotalTime>2966</TotalTime>
  <Words>151</Words>
  <Application>Microsoft Office PowerPoint</Application>
  <PresentationFormat>Widescreen</PresentationFormat>
  <Paragraphs>55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Arial </vt:lpstr>
      <vt:lpstr>Calibri</vt:lpstr>
      <vt:lpstr>Courier New</vt:lpstr>
      <vt:lpstr>Gill Sans MT</vt:lpstr>
      <vt:lpstr>Office Theme</vt:lpstr>
      <vt:lpstr>Bronson Healthcare group rpa Program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Bronson Healthcare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Bronson Healthcare group rpa Program</dc:title>
  <dc:creator>Neil Kolberg</dc:creator>
  <cp:lastModifiedBy>Neil Kolberg</cp:lastModifiedBy>
  <cp:revision>1</cp:revision>
  <dcterms:created xsi:type="dcterms:W3CDTF">2025-02-18T15:17:57Z</dcterms:created>
  <dcterms:modified xsi:type="dcterms:W3CDTF">2025-02-20T16:44:21Z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