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4"/>
    <p:sldMasterId id="2147483697" r:id="rId5"/>
    <p:sldMasterId id="2147483709" r:id="rId6"/>
    <p:sldMasterId id="2147483713" r:id="rId7"/>
    <p:sldMasterId id="2147483781" r:id="rId8"/>
  </p:sldMasterIdLst>
  <p:notesMasterIdLst>
    <p:notesMasterId r:id="rId23"/>
  </p:notesMasterIdLst>
  <p:handoutMasterIdLst>
    <p:handoutMasterId r:id="rId24"/>
  </p:handoutMasterIdLst>
  <p:sldIdLst>
    <p:sldId id="371" r:id="rId9"/>
    <p:sldId id="2147471587" r:id="rId10"/>
    <p:sldId id="2147479750" r:id="rId11"/>
    <p:sldId id="2147479748" r:id="rId12"/>
    <p:sldId id="2147471686" r:id="rId13"/>
    <p:sldId id="2147471646" r:id="rId14"/>
    <p:sldId id="2147471626" r:id="rId15"/>
    <p:sldId id="2147471689" r:id="rId16"/>
    <p:sldId id="12109" r:id="rId17"/>
    <p:sldId id="12108" r:id="rId18"/>
    <p:sldId id="2147471688" r:id="rId19"/>
    <p:sldId id="2147471690" r:id="rId20"/>
    <p:sldId id="2147471691" r:id="rId21"/>
    <p:sldId id="395" r:id="rId2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16E0E9E-863F-493B-8224-2BF4B15C6205}">
          <p14:sldIdLst>
            <p14:sldId id="371"/>
          </p14:sldIdLst>
        </p14:section>
        <p14:section name="Marv" id="{D3C6CE71-7B20-44D6-8018-37FFCBE9C719}">
          <p14:sldIdLst>
            <p14:sldId id="2147471587"/>
            <p14:sldId id="2147479750"/>
            <p14:sldId id="2147479748"/>
          </p14:sldIdLst>
        </p14:section>
        <p14:section name="James" id="{FE7B606F-E28B-4FE1-8EBD-9936CA6D8C68}">
          <p14:sldIdLst>
            <p14:sldId id="2147471686"/>
          </p14:sldIdLst>
        </p14:section>
        <p14:section name="Markus" id="{31AB8C19-A316-4E7A-AE73-CB1CBEC303DC}">
          <p14:sldIdLst>
            <p14:sldId id="2147471646"/>
            <p14:sldId id="2147471626"/>
            <p14:sldId id="2147471689"/>
            <p14:sldId id="12109"/>
            <p14:sldId id="12108"/>
            <p14:sldId id="2147471688"/>
            <p14:sldId id="2147471690"/>
            <p14:sldId id="2147471691"/>
            <p14:sldId id="39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237280C-286F-BCD5-6F03-1A027E2F6ABC}" name="Markus Cruzada" initials="MC" userId="Markus Cruzada" providerId="None"/>
  <p188:author id="{34272C17-BDD2-F05A-8551-D6C5764568E8}" name="Cruzada-Deshazer, Markus V" initials="MVCD" userId="Cruzada-Deshazer, Markus V" providerId="None"/>
  <p188:author id="{562F5524-6784-DBED-C6E0-C9579076CC1B}" name="Sierra Stewart" initials="SS" userId="S::scs24@uw.edu::761f75db-dc14-40e1-9f5e-bf0e9da8bd1d" providerId="AD"/>
  <p188:author id="{8AD6F049-5C80-924B-1552-61935E449445}" name="Carrie Kahler" initials="CK" userId="S::cpurcell@uw.edu::68cb0d18-b417-48a0-9cdc-d2b0f78b2731" providerId="AD"/>
  <p188:author id="{3A1FDE4B-5BF8-2C8A-28FF-844387BCE90C}" name="Diana Guillen" initials="DG" userId="S::dguillen@uw.edu::53b21ec0-240c-4d09-9f34-ba2bd6087d8e" providerId="AD"/>
  <p188:author id="{3269764D-3C72-5D6C-7246-24120D909C10}" name="Beth Wentzien" initials="BW" userId="S::ewentz@uw.edu::9c1ec55f-bd1b-4322-bd40-03fa67dcf1e2" providerId="AD"/>
  <p188:author id="{BEAECA84-C3F9-E314-9F72-54C2EC6A0EA6}" name="Malka Main" initials="MM" userId="S::malim@uw.edu::5f4079e9-c77c-4a86-9880-f07a7659479e" providerId="AD"/>
  <p188:author id="{DE213489-F4B9-3FA1-164E-21CFD1FAEB57}" name="James Radcliffe" initials="JR" userId="S::jamesrd1@uw.edu::ebc5bd3b-0718-4dc3-8409-ba4d7b3ad6b9" providerId="AD"/>
  <p188:author id="{67728D8E-3EB1-E851-F4E3-E3491E894E10}" name="Jules Hansen" initials="JH" userId="Jules Hansen" providerId="None"/>
  <p188:author id="{294E6891-A9B0-3B7E-07D9-DA8F739724D4}" name="Jules Hansen" initials="JH" userId="S::jihansen@uw.edu::7361e60d-d601-4b06-9ac1-00c1cbccda25" providerId="AD"/>
  <p188:author id="{2F17B49C-2946-8D90-C99C-62F1B10F69E6}" name="Hayat Elmesai" initials="" userId="S::hayat1@uw.edu::993d0bcb-07df-4e8f-a63d-2738b5be5e4b" providerId="AD"/>
  <p188:author id="{AFB0CEAF-30BC-EB10-5AD3-C2225F9D95EA}" name="Anthony J Dorsch" initials="AD" userId="S::ajdorsch@uw.edu::25e8d9f7-a734-422b-b368-cd8e04879636" providerId="AD"/>
  <p188:author id="{89B4CFB1-B74E-D706-500A-E7DFACC85900}" name="Marv G Whitson" initials="" userId="S::marv9@uw.edu::7f693abd-d66a-47cd-aedb-036ab453d666" providerId="AD"/>
  <p188:author id="{5467CBCB-6716-64BB-6C7D-AA8D4F6D0731}" name="Kathryn Roberts" initials="KR" userId="S::kathrynp@uw.edu::461dc7b6-1c7c-4525-8ef3-66d89ccf2674" providerId="AD"/>
  <p188:author id="{D87E82EB-E661-2854-BED1-F79E2F2F07BD}" name="Markus Cruzada" initials="MC" userId="S::markusc@uw.edu::dcbfc268-94b2-4029-bafe-c52f55a2bbc8" providerId="AD"/>
  <p188:author id="{887779F3-09E5-3CEB-A793-7568852547BD}" name="Serge Alfonse" initials="" userId="S::salfonse@uw.edu::52ad373c-0e01-4677-b832-5ad31886126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Jessie Garcia" initials="JG" lastIdx="7" clrIdx="0"/>
  <p:cmAuthor id="7" name="Diana Guillen" initials="DG" lastIdx="11" clrIdx="6">
    <p:extLst>
      <p:ext uri="{19B8F6BF-5375-455C-9EA6-DF929625EA0E}">
        <p15:presenceInfo xmlns:p15="http://schemas.microsoft.com/office/powerpoint/2012/main" userId="S::dguillen@uw.edu::53b21ec0-240c-4d09-9f34-ba2bd6087d8e" providerId="AD"/>
      </p:ext>
    </p:extLst>
  </p:cmAuthor>
  <p:cmAuthor id="1" name="Melinda Barnes" initials="MB" lastIdx="2" clrIdx="1"/>
  <p:cmAuthor id="3" name="Peter J Denis" initials="PJD" lastIdx="1" clrIdx="2"/>
  <p:cmAuthor id="4" name="Markus Cruzada" initials="MC" lastIdx="15" clrIdx="3"/>
  <p:cmAuthor id="5" name="Stephanie Cho" initials="SC" lastIdx="2" clrIdx="4"/>
  <p:cmAuthor id="6" name="Malka Main" initials="MM" lastIdx="33"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006E"/>
    <a:srgbClr val="FFA8A8"/>
    <a:srgbClr val="FF6B4A"/>
    <a:srgbClr val="FF8266"/>
    <a:srgbClr val="DEB3FF"/>
    <a:srgbClr val="6666FF"/>
    <a:srgbClr val="CC66FF"/>
    <a:srgbClr val="4B893F"/>
    <a:srgbClr val="3F9BD5"/>
    <a:srgbClr val="B07B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11AFDF-0A8F-B04D-B69F-9AE5F4F85D71}" v="1" dt="2025-06-04T18:38:01.876"/>
    <p1510:client id="{3570348B-2D77-4D38-BEEE-D5FCA90A05F6}" v="957" dt="2025-06-04T18:26:51.185"/>
    <p1510:client id="{875997B4-E442-412D-8FC6-74AAD550F0AC}" v="2846" dt="2025-06-04T20:54:15.315"/>
    <p1510:client id="{994BFAC3-AFE1-CF44-987C-407AB5A411DC}" v="1" dt="2025-06-04T18:20:16.247"/>
    <p1510:client id="{A4A64A20-DA57-2940-BA0E-CB8562788393}" v="2190" dt="2025-06-04T20:24:22.383"/>
    <p1510:client id="{BFFCC03D-1451-527B-9757-3E2797152DEE}" v="114" dt="2025-06-04T16:09:11.2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967" autoAdjust="0"/>
    <p:restoredTop sz="86199" autoAdjust="0"/>
  </p:normalViewPr>
  <p:slideViewPr>
    <p:cSldViewPr snapToGrid="0">
      <p:cViewPr varScale="1">
        <p:scale>
          <a:sx n="87" d="100"/>
          <a:sy n="87" d="100"/>
        </p:scale>
        <p:origin x="882" y="300"/>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viewProps" Target="viewProps.xml"/><Relationship Id="rId3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085546-7C7C-4B3E-ABEB-2669F1A65FB2}" type="doc">
      <dgm:prSet loTypeId="urn:microsoft.com/office/officeart/2016/7/layout/HexagonTimeline" loCatId="process" qsTypeId="urn:microsoft.com/office/officeart/2005/8/quickstyle/simple1" qsCatId="simple" csTypeId="urn:microsoft.com/office/officeart/2005/8/colors/accent1_2" csCatId="accent1" phldr="1"/>
      <dgm:spPr/>
      <dgm:t>
        <a:bodyPr/>
        <a:lstStyle/>
        <a:p>
          <a:endParaRPr lang="en-US"/>
        </a:p>
      </dgm:t>
    </dgm:pt>
    <dgm:pt modelId="{9DCEA5FC-4640-45AF-B712-7A4FD94AEF0D}">
      <dgm:prSet phldrT="[Text]" custT="1"/>
      <dgm:spPr>
        <a:solidFill>
          <a:srgbClr val="00B050"/>
        </a:solidFill>
        <a:ln>
          <a:noFill/>
        </a:ln>
      </dgm:spPr>
      <dgm:t>
        <a:bodyPr/>
        <a:lstStyle/>
        <a:p>
          <a:r>
            <a:rPr lang="en-US" sz="1000" b="1" dirty="0">
              <a:latin typeface="Aptos Narrow" panose="020B0004020202020204" pitchFamily="34" charset="0"/>
            </a:rPr>
            <a:t>Q1</a:t>
          </a:r>
          <a:br>
            <a:rPr lang="en-US" sz="1000" dirty="0">
              <a:latin typeface="Aptos Narrow" panose="020B0004020202020204" pitchFamily="34" charset="0"/>
            </a:rPr>
          </a:br>
          <a:r>
            <a:rPr lang="en-US" sz="1000" dirty="0">
              <a:latin typeface="Aptos Narrow" panose="020B0004020202020204" pitchFamily="34" charset="0"/>
            </a:rPr>
            <a:t>2023</a:t>
          </a:r>
        </a:p>
      </dgm:t>
    </dgm:pt>
    <dgm:pt modelId="{929A5FD9-0612-4B79-9B59-C3C36D34A069}" type="parTrans" cxnId="{DBD99269-D7F7-4B47-B17B-A5AE402751D9}">
      <dgm:prSet/>
      <dgm:spPr/>
      <dgm:t>
        <a:bodyPr/>
        <a:lstStyle/>
        <a:p>
          <a:endParaRPr lang="en-US"/>
        </a:p>
      </dgm:t>
    </dgm:pt>
    <dgm:pt modelId="{0A99745B-BB5C-49B3-A782-8DB57641F6C9}" type="sibTrans" cxnId="{DBD99269-D7F7-4B47-B17B-A5AE402751D9}">
      <dgm:prSet/>
      <dgm:spPr/>
      <dgm:t>
        <a:bodyPr/>
        <a:lstStyle/>
        <a:p>
          <a:endParaRPr lang="en-US"/>
        </a:p>
      </dgm:t>
    </dgm:pt>
    <dgm:pt modelId="{831701CF-77C7-46C0-A913-8CC39517BAB8}">
      <dgm:prSet phldrT="[Text]"/>
      <dgm:spPr/>
      <dgm:t>
        <a:bodyPr/>
        <a:lstStyle/>
        <a:p>
          <a:pPr>
            <a:buFont typeface="Arial" panose="020B0604020202020204" pitchFamily="34" charset="0"/>
            <a:buNone/>
          </a:pPr>
          <a:r>
            <a:rPr lang="en-US" dirty="0">
              <a:latin typeface="Aptos Narrow" panose="020B0004020202020204" pitchFamily="34" charset="0"/>
            </a:rPr>
            <a:t>JUL – SEP: Program Inception</a:t>
          </a:r>
        </a:p>
        <a:p>
          <a:pPr>
            <a:buFont typeface="Arial" panose="020B0604020202020204" pitchFamily="34" charset="0"/>
            <a:buNone/>
          </a:pPr>
          <a:r>
            <a:rPr lang="en-US" dirty="0">
              <a:latin typeface="Aptos Narrow" panose="020B0004020202020204" pitchFamily="34" charset="0"/>
            </a:rPr>
            <a:t>SEP: Leadership Presentation</a:t>
          </a:r>
        </a:p>
      </dgm:t>
    </dgm:pt>
    <dgm:pt modelId="{13FBC60D-3EA6-4496-BA97-C1AE8C7F8961}" type="parTrans" cxnId="{39A11E5C-7A57-4117-A6DF-36000C29509C}">
      <dgm:prSet/>
      <dgm:spPr/>
      <dgm:t>
        <a:bodyPr/>
        <a:lstStyle/>
        <a:p>
          <a:endParaRPr lang="en-US"/>
        </a:p>
      </dgm:t>
    </dgm:pt>
    <dgm:pt modelId="{75156CDF-E17B-4DAD-AE37-EA44D7F37090}" type="sibTrans" cxnId="{39A11E5C-7A57-4117-A6DF-36000C29509C}">
      <dgm:prSet/>
      <dgm:spPr/>
      <dgm:t>
        <a:bodyPr/>
        <a:lstStyle/>
        <a:p>
          <a:endParaRPr lang="en-US"/>
        </a:p>
      </dgm:t>
    </dgm:pt>
    <dgm:pt modelId="{096A9AF0-0DAE-4EB3-B448-4501DA034F4A}">
      <dgm:prSet phldrT="[Text]" custT="1"/>
      <dgm:spPr>
        <a:solidFill>
          <a:srgbClr val="00B050"/>
        </a:solidFill>
      </dgm:spPr>
      <dgm:t>
        <a:bodyPr/>
        <a:lstStyle/>
        <a:p>
          <a:r>
            <a:rPr lang="en-US" sz="1000" b="1" dirty="0">
              <a:latin typeface="Aptos Narrow" panose="020B0004020202020204" pitchFamily="34" charset="0"/>
            </a:rPr>
            <a:t>Q2</a:t>
          </a:r>
          <a:br>
            <a:rPr lang="en-US" sz="1000" dirty="0">
              <a:latin typeface="Aptos Narrow" panose="020B0004020202020204" pitchFamily="34" charset="0"/>
            </a:rPr>
          </a:br>
          <a:r>
            <a:rPr lang="en-US" sz="1000" dirty="0">
              <a:latin typeface="Aptos Narrow" panose="020B0004020202020204" pitchFamily="34" charset="0"/>
            </a:rPr>
            <a:t>2023</a:t>
          </a:r>
        </a:p>
      </dgm:t>
    </dgm:pt>
    <dgm:pt modelId="{8CE6ABD6-768E-42C8-9029-C3B5F278B21C}" type="parTrans" cxnId="{CA0753BD-DB60-4D68-8486-5B376B839B26}">
      <dgm:prSet/>
      <dgm:spPr/>
      <dgm:t>
        <a:bodyPr/>
        <a:lstStyle/>
        <a:p>
          <a:endParaRPr lang="en-US"/>
        </a:p>
      </dgm:t>
    </dgm:pt>
    <dgm:pt modelId="{6B0D7DA9-E6ED-4137-9716-F48BF62327A8}" type="sibTrans" cxnId="{CA0753BD-DB60-4D68-8486-5B376B839B26}">
      <dgm:prSet/>
      <dgm:spPr/>
      <dgm:t>
        <a:bodyPr/>
        <a:lstStyle/>
        <a:p>
          <a:endParaRPr lang="en-US"/>
        </a:p>
      </dgm:t>
    </dgm:pt>
    <dgm:pt modelId="{CA6B1BA0-B2FC-48AD-8EDA-F4AAA4AF2782}">
      <dgm:prSet custT="1"/>
      <dgm:spPr>
        <a:solidFill>
          <a:srgbClr val="00B050"/>
        </a:solidFill>
        <a:ln>
          <a:noFill/>
        </a:ln>
      </dgm:spPr>
      <dgm:t>
        <a:bodyPr/>
        <a:lstStyle/>
        <a:p>
          <a:r>
            <a:rPr lang="en-US" sz="1000" b="1" dirty="0">
              <a:latin typeface="Aptos Narrow" panose="020B0004020202020204" pitchFamily="34" charset="0"/>
            </a:rPr>
            <a:t>Q3</a:t>
          </a:r>
          <a:br>
            <a:rPr lang="en-US" sz="1000" dirty="0">
              <a:latin typeface="Aptos Narrow" panose="020B0004020202020204" pitchFamily="34" charset="0"/>
            </a:rPr>
          </a:br>
          <a:r>
            <a:rPr lang="en-US" sz="1000" dirty="0">
              <a:latin typeface="Aptos Narrow" panose="020B0004020202020204" pitchFamily="34" charset="0"/>
            </a:rPr>
            <a:t>2024</a:t>
          </a:r>
        </a:p>
      </dgm:t>
    </dgm:pt>
    <dgm:pt modelId="{D7D3AA07-BCB9-4212-A556-E90870FB1413}" type="parTrans" cxnId="{CD6B6EE8-3813-4EF1-BFEC-C005A3326D63}">
      <dgm:prSet/>
      <dgm:spPr/>
      <dgm:t>
        <a:bodyPr/>
        <a:lstStyle/>
        <a:p>
          <a:endParaRPr lang="en-US"/>
        </a:p>
      </dgm:t>
    </dgm:pt>
    <dgm:pt modelId="{39FB540D-D808-4040-9A37-0AC474C0212F}" type="sibTrans" cxnId="{CD6B6EE8-3813-4EF1-BFEC-C005A3326D63}">
      <dgm:prSet/>
      <dgm:spPr/>
      <dgm:t>
        <a:bodyPr/>
        <a:lstStyle/>
        <a:p>
          <a:endParaRPr lang="en-US"/>
        </a:p>
      </dgm:t>
    </dgm:pt>
    <dgm:pt modelId="{92921081-529B-4D1C-83A4-C416BB4C5224}">
      <dgm:prSet/>
      <dgm:spPr/>
      <dgm:t>
        <a:bodyPr/>
        <a:lstStyle/>
        <a:p>
          <a:pPr>
            <a:buFont typeface="Arial" panose="020B0604020202020204" pitchFamily="34" charset="0"/>
            <a:buNone/>
          </a:pPr>
          <a:r>
            <a:rPr lang="en-US" dirty="0">
              <a:latin typeface="Aptos Narrow" panose="020B0004020202020204" pitchFamily="34" charset="0"/>
            </a:rPr>
            <a:t>OCT – NOV: RPA BD Developer Pre-work &amp; Training</a:t>
          </a:r>
        </a:p>
        <a:p>
          <a:pPr>
            <a:buFont typeface="Arial" panose="020B0604020202020204" pitchFamily="34" charset="0"/>
            <a:buNone/>
          </a:pPr>
          <a:r>
            <a:rPr lang="en-US" dirty="0">
              <a:latin typeface="Aptos Narrow" panose="020B0004020202020204" pitchFamily="34" charset="0"/>
            </a:rPr>
            <a:t>NOV – DEC: DEV PoC Incubation</a:t>
          </a:r>
        </a:p>
      </dgm:t>
    </dgm:pt>
    <dgm:pt modelId="{5AD2C2F8-A1D7-469B-93D8-B578BEFE51F8}" type="parTrans" cxnId="{B05C4C7C-FEB8-4825-98A0-C38D3021918A}">
      <dgm:prSet/>
      <dgm:spPr/>
      <dgm:t>
        <a:bodyPr/>
        <a:lstStyle/>
        <a:p>
          <a:endParaRPr lang="en-US"/>
        </a:p>
      </dgm:t>
    </dgm:pt>
    <dgm:pt modelId="{ECC13403-1F53-4ED4-AE4F-334EEC7C8710}" type="sibTrans" cxnId="{B05C4C7C-FEB8-4825-98A0-C38D3021918A}">
      <dgm:prSet/>
      <dgm:spPr/>
      <dgm:t>
        <a:bodyPr/>
        <a:lstStyle/>
        <a:p>
          <a:endParaRPr lang="en-US"/>
        </a:p>
      </dgm:t>
    </dgm:pt>
    <dgm:pt modelId="{3CB04A44-4013-4CA7-90FD-29AFC3C15E37}">
      <dgm:prSet/>
      <dgm:spPr/>
      <dgm:t>
        <a:bodyPr/>
        <a:lstStyle/>
        <a:p>
          <a:r>
            <a:rPr lang="en-US" dirty="0">
              <a:latin typeface="Aptos Narrow" panose="020B0004020202020204" pitchFamily="34" charset="0"/>
            </a:rPr>
            <a:t>JAN: Full Program Rollout</a:t>
          </a:r>
        </a:p>
        <a:p>
          <a:r>
            <a:rPr lang="en-US" dirty="0">
              <a:latin typeface="Aptos Narrow" panose="020B0004020202020204" pitchFamily="34" charset="0"/>
            </a:rPr>
            <a:t>FEB: RPA Ideas Intake</a:t>
          </a:r>
        </a:p>
      </dgm:t>
    </dgm:pt>
    <dgm:pt modelId="{ECEE936A-E3CC-4209-BECC-1CD0C85A2B72}" type="parTrans" cxnId="{24A8F052-3377-4BA4-8C62-CCF5039C85D7}">
      <dgm:prSet/>
      <dgm:spPr/>
      <dgm:t>
        <a:bodyPr/>
        <a:lstStyle/>
        <a:p>
          <a:endParaRPr lang="en-US"/>
        </a:p>
      </dgm:t>
    </dgm:pt>
    <dgm:pt modelId="{D7A8F7A0-47A3-4464-B3B7-E0806DF46627}" type="sibTrans" cxnId="{24A8F052-3377-4BA4-8C62-CCF5039C85D7}">
      <dgm:prSet/>
      <dgm:spPr/>
      <dgm:t>
        <a:bodyPr/>
        <a:lstStyle/>
        <a:p>
          <a:endParaRPr lang="en-US"/>
        </a:p>
      </dgm:t>
    </dgm:pt>
    <dgm:pt modelId="{212ADAAB-D5CB-4BBC-8DAF-7340FD334994}">
      <dgm:prSet custT="1"/>
      <dgm:spPr>
        <a:solidFill>
          <a:srgbClr val="00B050"/>
        </a:solidFill>
        <a:ln>
          <a:noFill/>
        </a:ln>
      </dgm:spPr>
      <dgm:t>
        <a:bodyPr/>
        <a:lstStyle/>
        <a:p>
          <a:r>
            <a:rPr lang="en-US" sz="1000" b="1" dirty="0">
              <a:latin typeface="Aptos Narrow" panose="020B0004020202020204" pitchFamily="34" charset="0"/>
            </a:rPr>
            <a:t>Q4</a:t>
          </a:r>
          <a:br>
            <a:rPr lang="en-US" sz="1000" dirty="0">
              <a:latin typeface="Aptos Narrow" panose="020B0004020202020204" pitchFamily="34" charset="0"/>
            </a:rPr>
          </a:br>
          <a:r>
            <a:rPr lang="en-US" sz="1000" dirty="0">
              <a:latin typeface="Aptos Narrow" panose="020B0004020202020204" pitchFamily="34" charset="0"/>
            </a:rPr>
            <a:t>2024</a:t>
          </a:r>
        </a:p>
      </dgm:t>
    </dgm:pt>
    <dgm:pt modelId="{45F6D312-A686-491E-95E3-EFB9640CC472}" type="parTrans" cxnId="{C8C7266C-2A0C-476A-85B3-F12BE2521F4C}">
      <dgm:prSet/>
      <dgm:spPr/>
      <dgm:t>
        <a:bodyPr/>
        <a:lstStyle/>
        <a:p>
          <a:endParaRPr lang="en-US"/>
        </a:p>
      </dgm:t>
    </dgm:pt>
    <dgm:pt modelId="{AB2787E4-2A8B-428D-A4AE-2B14DCFFC4E7}" type="sibTrans" cxnId="{C8C7266C-2A0C-476A-85B3-F12BE2521F4C}">
      <dgm:prSet/>
      <dgm:spPr/>
      <dgm:t>
        <a:bodyPr/>
        <a:lstStyle/>
        <a:p>
          <a:endParaRPr lang="en-US"/>
        </a:p>
      </dgm:t>
    </dgm:pt>
    <dgm:pt modelId="{2AEE5C11-34AE-4EB7-8907-9BED418EA471}">
      <dgm:prSet/>
      <dgm:spPr/>
      <dgm:t>
        <a:bodyPr/>
        <a:lstStyle/>
        <a:p>
          <a:r>
            <a:rPr lang="en-US" dirty="0">
              <a:latin typeface="Aptos Narrow" panose="020B0004020202020204" pitchFamily="34" charset="0"/>
            </a:rPr>
            <a:t>APR: PoC DEV/PROD Focus – Epic WQ Extract</a:t>
          </a:r>
        </a:p>
      </dgm:t>
    </dgm:pt>
    <dgm:pt modelId="{2E14AD1F-C7EA-45AE-ADC0-0EE92A6516CB}" type="parTrans" cxnId="{DD687B5C-28C8-4088-99B8-D375C5FDAE4A}">
      <dgm:prSet/>
      <dgm:spPr/>
      <dgm:t>
        <a:bodyPr/>
        <a:lstStyle/>
        <a:p>
          <a:endParaRPr lang="en-US"/>
        </a:p>
      </dgm:t>
    </dgm:pt>
    <dgm:pt modelId="{F36FDDA0-6B91-47CB-8114-B6F076E55FC8}" type="sibTrans" cxnId="{DD687B5C-28C8-4088-99B8-D375C5FDAE4A}">
      <dgm:prSet/>
      <dgm:spPr/>
      <dgm:t>
        <a:bodyPr/>
        <a:lstStyle/>
        <a:p>
          <a:endParaRPr lang="en-US"/>
        </a:p>
      </dgm:t>
    </dgm:pt>
    <dgm:pt modelId="{A2560FD2-F12F-4A06-A96F-B86674952111}">
      <dgm:prSet custT="1"/>
      <dgm:spPr>
        <a:solidFill>
          <a:schemeClr val="accent3">
            <a:lumMod val="50000"/>
          </a:schemeClr>
        </a:solidFill>
        <a:ln>
          <a:noFill/>
        </a:ln>
      </dgm:spPr>
      <dgm:t>
        <a:bodyPr/>
        <a:lstStyle/>
        <a:p>
          <a:r>
            <a:rPr lang="en-US" sz="1000" dirty="0">
              <a:solidFill>
                <a:schemeClr val="bg1"/>
              </a:solidFill>
              <a:latin typeface="Aptos Narrow" panose="020B0004020202020204" pitchFamily="34" charset="0"/>
            </a:rPr>
            <a:t>Business Analyst Program</a:t>
          </a:r>
        </a:p>
      </dgm:t>
    </dgm:pt>
    <dgm:pt modelId="{96173659-138A-4A00-AE0B-9063EA9393A6}" type="parTrans" cxnId="{F9D8B584-9399-4A2B-8ADC-F71293A4822C}">
      <dgm:prSet/>
      <dgm:spPr/>
      <dgm:t>
        <a:bodyPr/>
        <a:lstStyle/>
        <a:p>
          <a:endParaRPr lang="en-US"/>
        </a:p>
      </dgm:t>
    </dgm:pt>
    <dgm:pt modelId="{D3C3BC3F-2256-4FBC-AFA5-0D035E3EACD7}" type="sibTrans" cxnId="{F9D8B584-9399-4A2B-8ADC-F71293A4822C}">
      <dgm:prSet/>
      <dgm:spPr/>
      <dgm:t>
        <a:bodyPr/>
        <a:lstStyle/>
        <a:p>
          <a:endParaRPr lang="en-US"/>
        </a:p>
      </dgm:t>
    </dgm:pt>
    <dgm:pt modelId="{683CC5F6-E9B5-49F2-909E-A68D38896308}">
      <dgm:prSet/>
      <dgm:spPr>
        <a:solidFill>
          <a:schemeClr val="accent3">
            <a:lumMod val="50000"/>
          </a:schemeClr>
        </a:solidFill>
        <a:ln>
          <a:noFill/>
        </a:ln>
      </dgm:spPr>
      <dgm:t>
        <a:bodyPr/>
        <a:lstStyle/>
        <a:p>
          <a:r>
            <a:rPr lang="en-US" dirty="0">
              <a:solidFill>
                <a:schemeClr val="bg1"/>
              </a:solidFill>
              <a:latin typeface="Aptos Narrow" panose="020B0004020202020204" pitchFamily="34" charset="0"/>
            </a:rPr>
            <a:t>Roadshows</a:t>
          </a:r>
        </a:p>
      </dgm:t>
    </dgm:pt>
    <dgm:pt modelId="{4C61DDEE-8BBF-4CBF-B066-7E60B6DF0A11}" type="sibTrans" cxnId="{59786CF9-070F-4821-A4E9-D33DB930D8D2}">
      <dgm:prSet/>
      <dgm:spPr/>
      <dgm:t>
        <a:bodyPr/>
        <a:lstStyle/>
        <a:p>
          <a:endParaRPr lang="en-US"/>
        </a:p>
      </dgm:t>
    </dgm:pt>
    <dgm:pt modelId="{15BFC747-B881-4328-BFBE-9BC128388CC6}" type="parTrans" cxnId="{59786CF9-070F-4821-A4E9-D33DB930D8D2}">
      <dgm:prSet/>
      <dgm:spPr/>
      <dgm:t>
        <a:bodyPr/>
        <a:lstStyle/>
        <a:p>
          <a:endParaRPr lang="en-US"/>
        </a:p>
      </dgm:t>
    </dgm:pt>
    <dgm:pt modelId="{4EA069F3-397F-40D5-94A6-32C3E355C277}">
      <dgm:prSet custT="1"/>
      <dgm:spPr>
        <a:solidFill>
          <a:schemeClr val="bg1">
            <a:lumMod val="95000"/>
          </a:schemeClr>
        </a:solidFill>
      </dgm:spPr>
      <dgm:t>
        <a:bodyPr anchor="ctr"/>
        <a:lstStyle/>
        <a:p>
          <a:r>
            <a:rPr lang="en-US" sz="900" i="1" dirty="0">
              <a:solidFill>
                <a:schemeClr val="tx1">
                  <a:lumMod val="75000"/>
                  <a:lumOff val="25000"/>
                </a:schemeClr>
              </a:solidFill>
              <a:latin typeface="Aptos Narrow" panose="020B0004020202020204" pitchFamily="34" charset="0"/>
            </a:rPr>
            <a:t>2 PoC Demos:</a:t>
          </a:r>
        </a:p>
        <a:p>
          <a:r>
            <a:rPr lang="en-US" sz="900" i="1" dirty="0">
              <a:solidFill>
                <a:schemeClr val="tx1">
                  <a:lumMod val="75000"/>
                  <a:lumOff val="25000"/>
                </a:schemeClr>
              </a:solidFill>
              <a:latin typeface="Aptos Narrow" panose="020B0004020202020204" pitchFamily="34" charset="0"/>
            </a:rPr>
            <a:t>Project Online Timesheet Submission</a:t>
          </a:r>
        </a:p>
        <a:p>
          <a:r>
            <a:rPr lang="en-US" sz="900" i="1" dirty="0">
              <a:solidFill>
                <a:schemeClr val="tx1">
                  <a:lumMod val="75000"/>
                  <a:lumOff val="25000"/>
                </a:schemeClr>
              </a:solidFill>
              <a:latin typeface="Aptos Narrow" panose="020B0004020202020204" pitchFamily="34" charset="0"/>
            </a:rPr>
            <a:t>Epic WQ Extract</a:t>
          </a:r>
        </a:p>
      </dgm:t>
    </dgm:pt>
    <dgm:pt modelId="{2F99115B-608E-4E08-A503-B74879A76D07}" type="parTrans" cxnId="{BC5A70C8-9D97-4922-BCDB-6316D191C527}">
      <dgm:prSet/>
      <dgm:spPr/>
      <dgm:t>
        <a:bodyPr/>
        <a:lstStyle/>
        <a:p>
          <a:endParaRPr lang="en-US"/>
        </a:p>
      </dgm:t>
    </dgm:pt>
    <dgm:pt modelId="{E94D5EF7-F47C-476C-A5FE-1C35261B578A}" type="sibTrans" cxnId="{BC5A70C8-9D97-4922-BCDB-6316D191C527}">
      <dgm:prSet/>
      <dgm:spPr/>
      <dgm:t>
        <a:bodyPr/>
        <a:lstStyle/>
        <a:p>
          <a:endParaRPr lang="en-US"/>
        </a:p>
      </dgm:t>
    </dgm:pt>
    <dgm:pt modelId="{1E529C6E-C939-479A-A075-9E9B02837B50}">
      <dgm:prSet/>
      <dgm:spPr>
        <a:solidFill>
          <a:schemeClr val="bg1">
            <a:lumMod val="95000"/>
          </a:schemeClr>
        </a:solidFill>
      </dgm:spPr>
      <dgm:t>
        <a:bodyPr anchor="ctr"/>
        <a:lstStyle/>
        <a:p>
          <a:r>
            <a:rPr lang="en-US" i="1" dirty="0">
              <a:solidFill>
                <a:schemeClr val="tx1">
                  <a:lumMod val="75000"/>
                  <a:lumOff val="25000"/>
                </a:schemeClr>
              </a:solidFill>
              <a:latin typeface="Aptos Narrow" panose="020B0004020202020204" pitchFamily="34" charset="0"/>
            </a:rPr>
            <a:t>1 – Patient Financial Services</a:t>
          </a:r>
          <a:br>
            <a:rPr lang="en-US" i="1" dirty="0">
              <a:solidFill>
                <a:schemeClr val="tx1">
                  <a:lumMod val="75000"/>
                  <a:lumOff val="25000"/>
                </a:schemeClr>
              </a:solidFill>
              <a:latin typeface="Aptos Narrow" panose="020B0004020202020204" pitchFamily="34" charset="0"/>
            </a:rPr>
          </a:br>
          <a:r>
            <a:rPr lang="en-US" i="1" dirty="0">
              <a:solidFill>
                <a:schemeClr val="tx1">
                  <a:lumMod val="75000"/>
                  <a:lumOff val="25000"/>
                </a:schemeClr>
              </a:solidFill>
              <a:latin typeface="Aptos Narrow" panose="020B0004020202020204" pitchFamily="34" charset="0"/>
            </a:rPr>
            <a:t>2 – Coding &amp; Charge Capture</a:t>
          </a:r>
        </a:p>
      </dgm:t>
    </dgm:pt>
    <dgm:pt modelId="{46B3C017-F97A-4640-992A-33AEE06B2EFC}" type="parTrans" cxnId="{99746BB5-7122-43B8-8680-CF610F03585C}">
      <dgm:prSet/>
      <dgm:spPr/>
      <dgm:t>
        <a:bodyPr/>
        <a:lstStyle/>
        <a:p>
          <a:endParaRPr lang="en-US"/>
        </a:p>
      </dgm:t>
    </dgm:pt>
    <dgm:pt modelId="{192E80CB-2667-481C-8244-6EC4AEED1BC2}" type="sibTrans" cxnId="{99746BB5-7122-43B8-8680-CF610F03585C}">
      <dgm:prSet/>
      <dgm:spPr/>
      <dgm:t>
        <a:bodyPr/>
        <a:lstStyle/>
        <a:p>
          <a:endParaRPr lang="en-US"/>
        </a:p>
      </dgm:t>
    </dgm:pt>
    <dgm:pt modelId="{06714306-01AE-4B83-B6C5-71375F5A9B95}">
      <dgm:prSet/>
      <dgm:spPr/>
      <dgm:t>
        <a:bodyPr/>
        <a:lstStyle/>
        <a:p>
          <a:pPr>
            <a:buFont typeface="Arial" panose="020B0604020202020204" pitchFamily="34" charset="0"/>
            <a:buNone/>
          </a:pPr>
          <a:endParaRPr lang="en-US" dirty="0">
            <a:latin typeface="Aptos Narrow" panose="020B0004020202020204" pitchFamily="34" charset="0"/>
          </a:endParaRPr>
        </a:p>
      </dgm:t>
    </dgm:pt>
    <dgm:pt modelId="{75A3B8F1-3D6D-4986-A4BD-E65338812CAE}" type="sibTrans" cxnId="{B3E89F92-FD89-46F5-A675-C3E9D64D27E2}">
      <dgm:prSet/>
      <dgm:spPr/>
      <dgm:t>
        <a:bodyPr/>
        <a:lstStyle/>
        <a:p>
          <a:endParaRPr lang="en-US"/>
        </a:p>
      </dgm:t>
    </dgm:pt>
    <dgm:pt modelId="{A6D9AEA3-D2BC-4510-AE0C-186E83506E33}" type="parTrans" cxnId="{B3E89F92-FD89-46F5-A675-C3E9D64D27E2}">
      <dgm:prSet/>
      <dgm:spPr/>
      <dgm:t>
        <a:bodyPr/>
        <a:lstStyle/>
        <a:p>
          <a:endParaRPr lang="en-US"/>
        </a:p>
      </dgm:t>
    </dgm:pt>
    <dgm:pt modelId="{5F921152-9384-47DF-B8E9-E72D0C53A843}" type="pres">
      <dgm:prSet presAssocID="{63085546-7C7C-4B3E-ABEB-2669F1A65FB2}" presName="Name0" presStyleCnt="0">
        <dgm:presLayoutVars>
          <dgm:chMax/>
          <dgm:chPref/>
          <dgm:animLvl val="lvl"/>
        </dgm:presLayoutVars>
      </dgm:prSet>
      <dgm:spPr/>
    </dgm:pt>
    <dgm:pt modelId="{F8B36E6C-C1EF-4E5A-A571-AE18D31F25A7}" type="pres">
      <dgm:prSet presAssocID="{9DCEA5FC-4640-45AF-B712-7A4FD94AEF0D}" presName="composite" presStyleCnt="0"/>
      <dgm:spPr/>
    </dgm:pt>
    <dgm:pt modelId="{D8FDC703-BDCB-4076-9523-E30657D3FBEC}" type="pres">
      <dgm:prSet presAssocID="{9DCEA5FC-4640-45AF-B712-7A4FD94AEF0D}" presName="Parent1" presStyleLbl="alignNode1" presStyleIdx="0" presStyleCnt="6" custScaleX="97271" custScaleY="97271" custLinFactNeighborY="0">
        <dgm:presLayoutVars>
          <dgm:chMax val="1"/>
          <dgm:chPref val="1"/>
          <dgm:bulletEnabled val="1"/>
        </dgm:presLayoutVars>
      </dgm:prSet>
      <dgm:spPr/>
    </dgm:pt>
    <dgm:pt modelId="{E20F6FBA-79EE-464D-B80B-A2452E8154E8}" type="pres">
      <dgm:prSet presAssocID="{9DCEA5FC-4640-45AF-B712-7A4FD94AEF0D}" presName="Childtext1" presStyleLbl="revTx" presStyleIdx="0" presStyleCnt="6">
        <dgm:presLayoutVars>
          <dgm:chMax val="0"/>
          <dgm:chPref val="0"/>
          <dgm:bulletEnabled/>
        </dgm:presLayoutVars>
      </dgm:prSet>
      <dgm:spPr/>
    </dgm:pt>
    <dgm:pt modelId="{1E94F6A7-8DDE-4C87-A134-3E5F2C1ABE68}" type="pres">
      <dgm:prSet presAssocID="{9DCEA5FC-4640-45AF-B712-7A4FD94AEF0D}" presName="ConnectLine" presStyleLbl="sibTrans1D1" presStyleIdx="0" presStyleCnt="6"/>
      <dgm:spPr>
        <a:noFill/>
        <a:ln w="3175" cap="flat" cmpd="sng" algn="ctr">
          <a:solidFill>
            <a:schemeClr val="bg1">
              <a:lumMod val="75000"/>
            </a:schemeClr>
          </a:solidFill>
          <a:prstDash val="solid"/>
          <a:miter lim="800000"/>
        </a:ln>
        <a:effectLst/>
      </dgm:spPr>
    </dgm:pt>
    <dgm:pt modelId="{8EB8A2AD-C798-4FAE-A825-A5BF2B46E920}" type="pres">
      <dgm:prSet presAssocID="{9DCEA5FC-4640-45AF-B712-7A4FD94AEF0D}" presName="ConnectLineEnd" presStyleLbl="node1" presStyleIdx="0" presStyleCnt="6"/>
      <dgm:spPr>
        <a:prstGeom prst="diamond">
          <a:avLst/>
        </a:prstGeom>
      </dgm:spPr>
    </dgm:pt>
    <dgm:pt modelId="{A10B4A03-964D-4886-85C4-71A6954ABDCA}" type="pres">
      <dgm:prSet presAssocID="{9DCEA5FC-4640-45AF-B712-7A4FD94AEF0D}" presName="EmptyPane" presStyleCnt="0"/>
      <dgm:spPr/>
    </dgm:pt>
    <dgm:pt modelId="{B83DEA66-1806-4316-857B-546C6C0ABDBC}" type="pres">
      <dgm:prSet presAssocID="{0A99745B-BB5C-49B3-A782-8DB57641F6C9}" presName="spaceBetweenRectangles" presStyleLbl="fgAcc1" presStyleIdx="0" presStyleCnt="5"/>
      <dgm:spPr/>
    </dgm:pt>
    <dgm:pt modelId="{02729628-BF65-48E9-9810-7D4F7F2E81FF}" type="pres">
      <dgm:prSet presAssocID="{096A9AF0-0DAE-4EB3-B448-4501DA034F4A}" presName="composite" presStyleCnt="0"/>
      <dgm:spPr/>
    </dgm:pt>
    <dgm:pt modelId="{DF8C3026-7247-4C69-87F8-5D5E7C9A3FD0}" type="pres">
      <dgm:prSet presAssocID="{096A9AF0-0DAE-4EB3-B448-4501DA034F4A}" presName="Parent1" presStyleLbl="alignNode1" presStyleIdx="1" presStyleCnt="6">
        <dgm:presLayoutVars>
          <dgm:chMax val="1"/>
          <dgm:chPref val="1"/>
          <dgm:bulletEnabled val="1"/>
        </dgm:presLayoutVars>
      </dgm:prSet>
      <dgm:spPr/>
    </dgm:pt>
    <dgm:pt modelId="{B8BEE52E-BB32-4A29-889D-98418E8AEC2C}" type="pres">
      <dgm:prSet presAssocID="{096A9AF0-0DAE-4EB3-B448-4501DA034F4A}" presName="Childtext1" presStyleLbl="revTx" presStyleIdx="1" presStyleCnt="6">
        <dgm:presLayoutVars>
          <dgm:chMax val="0"/>
          <dgm:chPref val="0"/>
          <dgm:bulletEnabled/>
        </dgm:presLayoutVars>
      </dgm:prSet>
      <dgm:spPr/>
    </dgm:pt>
    <dgm:pt modelId="{A24ACEDC-53F3-4F4F-ADA4-A1B743D31A1C}" type="pres">
      <dgm:prSet presAssocID="{096A9AF0-0DAE-4EB3-B448-4501DA034F4A}" presName="ConnectLine" presStyleLbl="sibTrans1D1" presStyleIdx="1" presStyleCnt="6"/>
      <dgm:spPr>
        <a:noFill/>
        <a:ln w="3175" cap="flat" cmpd="sng" algn="ctr">
          <a:solidFill>
            <a:schemeClr val="bg1">
              <a:lumMod val="75000"/>
            </a:schemeClr>
          </a:solidFill>
          <a:prstDash val="solid"/>
          <a:miter lim="800000"/>
        </a:ln>
        <a:effectLst/>
      </dgm:spPr>
    </dgm:pt>
    <dgm:pt modelId="{ED452210-013D-4950-8789-E67FF76A5191}" type="pres">
      <dgm:prSet presAssocID="{096A9AF0-0DAE-4EB3-B448-4501DA034F4A}" presName="ConnectLineEnd" presStyleLbl="node1" presStyleIdx="1" presStyleCnt="6"/>
      <dgm:spPr>
        <a:prstGeom prst="diamond">
          <a:avLst/>
        </a:prstGeom>
      </dgm:spPr>
    </dgm:pt>
    <dgm:pt modelId="{3C3A719C-9A3D-45A5-AF6C-44CB2262FFED}" type="pres">
      <dgm:prSet presAssocID="{096A9AF0-0DAE-4EB3-B448-4501DA034F4A}" presName="EmptyPane" presStyleCnt="0"/>
      <dgm:spPr/>
    </dgm:pt>
    <dgm:pt modelId="{740E9D1E-0907-4886-B962-E6A42470EA9E}" type="pres">
      <dgm:prSet presAssocID="{6B0D7DA9-E6ED-4137-9716-F48BF62327A8}" presName="spaceBetweenRectangles" presStyleLbl="fgAcc1" presStyleIdx="1" presStyleCnt="5"/>
      <dgm:spPr/>
    </dgm:pt>
    <dgm:pt modelId="{27833811-8C48-49FF-9CA0-AEAC4284889D}" type="pres">
      <dgm:prSet presAssocID="{683CC5F6-E9B5-49F2-909E-A68D38896308}" presName="composite" presStyleCnt="0"/>
      <dgm:spPr/>
    </dgm:pt>
    <dgm:pt modelId="{9974CFEC-506B-42C8-AE78-EB13C68C52E9}" type="pres">
      <dgm:prSet presAssocID="{683CC5F6-E9B5-49F2-909E-A68D38896308}" presName="Parent1" presStyleLbl="alignNode1" presStyleIdx="2" presStyleCnt="6" custScaleX="136193" custScaleY="56448" custLinFactNeighborX="1153" custLinFactNeighborY="-10888">
        <dgm:presLayoutVars>
          <dgm:chMax val="1"/>
          <dgm:chPref val="1"/>
          <dgm:bulletEnabled val="1"/>
        </dgm:presLayoutVars>
      </dgm:prSet>
      <dgm:spPr/>
    </dgm:pt>
    <dgm:pt modelId="{18E3FB84-F637-4ADB-A9C4-53D174B79E7F}" type="pres">
      <dgm:prSet presAssocID="{683CC5F6-E9B5-49F2-909E-A68D38896308}" presName="Childtext1" presStyleLbl="revTx" presStyleIdx="2" presStyleCnt="6">
        <dgm:presLayoutVars>
          <dgm:chMax val="0"/>
          <dgm:chPref val="0"/>
          <dgm:bulletEnabled/>
        </dgm:presLayoutVars>
      </dgm:prSet>
      <dgm:spPr>
        <a:prstGeom prst="hexagon">
          <a:avLst/>
        </a:prstGeom>
      </dgm:spPr>
    </dgm:pt>
    <dgm:pt modelId="{861B0898-CF76-4064-BEBF-4DB363A30F25}" type="pres">
      <dgm:prSet presAssocID="{683CC5F6-E9B5-49F2-909E-A68D38896308}" presName="ConnectLine" presStyleLbl="sibTrans1D1" presStyleIdx="2" presStyleCnt="6"/>
      <dgm:spPr>
        <a:noFill/>
        <a:ln w="12700" cap="flat" cmpd="sng" algn="ctr">
          <a:solidFill>
            <a:schemeClr val="bg1">
              <a:lumMod val="85000"/>
            </a:schemeClr>
          </a:solidFill>
          <a:prstDash val="solid"/>
          <a:miter lim="800000"/>
        </a:ln>
        <a:effectLst/>
      </dgm:spPr>
    </dgm:pt>
    <dgm:pt modelId="{D5F2A243-4480-4C74-9CF8-86B8C805FABD}" type="pres">
      <dgm:prSet presAssocID="{683CC5F6-E9B5-49F2-909E-A68D38896308}" presName="ConnectLineEnd" presStyleLbl="node1" presStyleIdx="2" presStyleCnt="6"/>
      <dgm:spPr>
        <a:prstGeom prst="triangle">
          <a:avLst/>
        </a:prstGeom>
        <a:solidFill>
          <a:schemeClr val="accent3">
            <a:lumMod val="50000"/>
          </a:schemeClr>
        </a:solidFill>
      </dgm:spPr>
    </dgm:pt>
    <dgm:pt modelId="{7D233CDD-863C-442C-BE4A-BF051A62F653}" type="pres">
      <dgm:prSet presAssocID="{683CC5F6-E9B5-49F2-909E-A68D38896308}" presName="EmptyPane" presStyleCnt="0"/>
      <dgm:spPr/>
    </dgm:pt>
    <dgm:pt modelId="{ACF49F9D-0BF7-4DE8-8EF9-72E5AC3C8388}" type="pres">
      <dgm:prSet presAssocID="{4C61DDEE-8BBF-4CBF-B066-7E60B6DF0A11}" presName="spaceBetweenRectangles" presStyleLbl="fgAcc1" presStyleIdx="2" presStyleCnt="5"/>
      <dgm:spPr/>
    </dgm:pt>
    <dgm:pt modelId="{65AA0B6E-245D-4872-981C-37F4EBA3AF9C}" type="pres">
      <dgm:prSet presAssocID="{CA6B1BA0-B2FC-48AD-8EDA-F4AAA4AF2782}" presName="composite" presStyleCnt="0"/>
      <dgm:spPr/>
    </dgm:pt>
    <dgm:pt modelId="{80232FD9-5E8C-4C69-B2DA-83D44EDF19CF}" type="pres">
      <dgm:prSet presAssocID="{CA6B1BA0-B2FC-48AD-8EDA-F4AAA4AF2782}" presName="Parent1" presStyleLbl="alignNode1" presStyleIdx="3" presStyleCnt="6">
        <dgm:presLayoutVars>
          <dgm:chMax val="1"/>
          <dgm:chPref val="1"/>
          <dgm:bulletEnabled val="1"/>
        </dgm:presLayoutVars>
      </dgm:prSet>
      <dgm:spPr/>
    </dgm:pt>
    <dgm:pt modelId="{DF1E9D22-47D4-4C5C-A257-E840FAA8C83A}" type="pres">
      <dgm:prSet presAssocID="{CA6B1BA0-B2FC-48AD-8EDA-F4AAA4AF2782}" presName="Childtext1" presStyleLbl="revTx" presStyleIdx="3" presStyleCnt="6">
        <dgm:presLayoutVars>
          <dgm:chMax val="0"/>
          <dgm:chPref val="0"/>
          <dgm:bulletEnabled/>
        </dgm:presLayoutVars>
      </dgm:prSet>
      <dgm:spPr/>
    </dgm:pt>
    <dgm:pt modelId="{92880EB9-9372-4E08-BB3E-D5E2CB324333}" type="pres">
      <dgm:prSet presAssocID="{CA6B1BA0-B2FC-48AD-8EDA-F4AAA4AF2782}" presName="ConnectLine" presStyleLbl="sibTrans1D1" presStyleIdx="3" presStyleCnt="6"/>
      <dgm:spPr>
        <a:noFill/>
        <a:ln w="3175" cap="flat" cmpd="sng" algn="ctr">
          <a:solidFill>
            <a:schemeClr val="bg1">
              <a:lumMod val="75000"/>
            </a:schemeClr>
          </a:solidFill>
          <a:prstDash val="solid"/>
          <a:miter lim="800000"/>
        </a:ln>
        <a:effectLst/>
      </dgm:spPr>
    </dgm:pt>
    <dgm:pt modelId="{D7FE156B-76E4-4ED6-9666-E3256FB28C4F}" type="pres">
      <dgm:prSet presAssocID="{CA6B1BA0-B2FC-48AD-8EDA-F4AAA4AF2782}" presName="ConnectLineEnd" presStyleLbl="node1" presStyleIdx="3" presStyleCnt="6"/>
      <dgm:spPr>
        <a:prstGeom prst="diamond">
          <a:avLst/>
        </a:prstGeom>
      </dgm:spPr>
    </dgm:pt>
    <dgm:pt modelId="{67442576-64D6-41B0-B604-3949681A3248}" type="pres">
      <dgm:prSet presAssocID="{CA6B1BA0-B2FC-48AD-8EDA-F4AAA4AF2782}" presName="EmptyPane" presStyleCnt="0"/>
      <dgm:spPr/>
    </dgm:pt>
    <dgm:pt modelId="{78779B33-F697-45A1-8947-238C6735CAD7}" type="pres">
      <dgm:prSet presAssocID="{39FB540D-D808-4040-9A37-0AC474C0212F}" presName="spaceBetweenRectangles" presStyleLbl="fgAcc1" presStyleIdx="3" presStyleCnt="5"/>
      <dgm:spPr/>
    </dgm:pt>
    <dgm:pt modelId="{7E52F4CE-F4E0-4771-BB16-4DEE741514C7}" type="pres">
      <dgm:prSet presAssocID="{212ADAAB-D5CB-4BBC-8DAF-7340FD334994}" presName="composite" presStyleCnt="0"/>
      <dgm:spPr/>
    </dgm:pt>
    <dgm:pt modelId="{8DBE84BD-A0B9-479B-AE95-04F7EA15E9E9}" type="pres">
      <dgm:prSet presAssocID="{212ADAAB-D5CB-4BBC-8DAF-7340FD334994}" presName="Parent1" presStyleLbl="alignNode1" presStyleIdx="4" presStyleCnt="6">
        <dgm:presLayoutVars>
          <dgm:chMax val="1"/>
          <dgm:chPref val="1"/>
          <dgm:bulletEnabled val="1"/>
        </dgm:presLayoutVars>
      </dgm:prSet>
      <dgm:spPr/>
    </dgm:pt>
    <dgm:pt modelId="{0E2E4126-B6A8-45C5-B2C7-2C06AD6E18E7}" type="pres">
      <dgm:prSet presAssocID="{212ADAAB-D5CB-4BBC-8DAF-7340FD334994}" presName="Childtext1" presStyleLbl="revTx" presStyleIdx="4" presStyleCnt="6">
        <dgm:presLayoutVars>
          <dgm:chMax val="0"/>
          <dgm:chPref val="0"/>
          <dgm:bulletEnabled/>
        </dgm:presLayoutVars>
      </dgm:prSet>
      <dgm:spPr/>
    </dgm:pt>
    <dgm:pt modelId="{B02DD85E-7A61-4DD2-A857-0D2584C55ACD}" type="pres">
      <dgm:prSet presAssocID="{212ADAAB-D5CB-4BBC-8DAF-7340FD334994}" presName="ConnectLine" presStyleLbl="sibTrans1D1" presStyleIdx="4" presStyleCnt="6"/>
      <dgm:spPr>
        <a:noFill/>
        <a:ln w="3175" cap="flat" cmpd="sng" algn="ctr">
          <a:solidFill>
            <a:schemeClr val="bg1">
              <a:lumMod val="75000"/>
            </a:schemeClr>
          </a:solidFill>
          <a:prstDash val="solid"/>
          <a:miter lim="800000"/>
        </a:ln>
        <a:effectLst/>
      </dgm:spPr>
    </dgm:pt>
    <dgm:pt modelId="{757D6E7A-7B8C-43BB-9A7E-6BCB0BB03C8B}" type="pres">
      <dgm:prSet presAssocID="{212ADAAB-D5CB-4BBC-8DAF-7340FD334994}" presName="ConnectLineEnd" presStyleLbl="node1" presStyleIdx="4" presStyleCnt="6"/>
      <dgm:spPr>
        <a:prstGeom prst="diamond">
          <a:avLst/>
        </a:prstGeom>
      </dgm:spPr>
    </dgm:pt>
    <dgm:pt modelId="{F4EF4540-492F-432D-AEDA-0F6BBA74C599}" type="pres">
      <dgm:prSet presAssocID="{212ADAAB-D5CB-4BBC-8DAF-7340FD334994}" presName="EmptyPane" presStyleCnt="0"/>
      <dgm:spPr/>
    </dgm:pt>
    <dgm:pt modelId="{7D7EA722-740F-4A7A-95DE-A60BFB527FF0}" type="pres">
      <dgm:prSet presAssocID="{AB2787E4-2A8B-428D-A4AE-2B14DCFFC4E7}" presName="spaceBetweenRectangles" presStyleLbl="fgAcc1" presStyleIdx="4" presStyleCnt="5"/>
      <dgm:spPr/>
    </dgm:pt>
    <dgm:pt modelId="{EF935858-0DAE-4D2B-975C-85F6883399DF}" type="pres">
      <dgm:prSet presAssocID="{A2560FD2-F12F-4A06-A96F-B86674952111}" presName="composite" presStyleCnt="0"/>
      <dgm:spPr/>
    </dgm:pt>
    <dgm:pt modelId="{0F383DB1-088E-4DA6-AF47-99405321EF32}" type="pres">
      <dgm:prSet presAssocID="{A2560FD2-F12F-4A06-A96F-B86674952111}" presName="Parent1" presStyleLbl="alignNode1" presStyleIdx="5" presStyleCnt="6" custScaleX="121621" custScaleY="56448" custLinFactNeighborX="4348" custLinFactNeighborY="10888">
        <dgm:presLayoutVars>
          <dgm:chMax val="1"/>
          <dgm:chPref val="1"/>
          <dgm:bulletEnabled val="1"/>
        </dgm:presLayoutVars>
      </dgm:prSet>
      <dgm:spPr/>
    </dgm:pt>
    <dgm:pt modelId="{21705DDA-4A4F-433F-AA55-2A5236FA165E}" type="pres">
      <dgm:prSet presAssocID="{A2560FD2-F12F-4A06-A96F-B86674952111}" presName="Childtext1" presStyleLbl="revTx" presStyleIdx="5" presStyleCnt="6">
        <dgm:presLayoutVars>
          <dgm:chMax val="0"/>
          <dgm:chPref val="0"/>
          <dgm:bulletEnabled/>
        </dgm:presLayoutVars>
      </dgm:prSet>
      <dgm:spPr>
        <a:prstGeom prst="hexagon">
          <a:avLst/>
        </a:prstGeom>
      </dgm:spPr>
    </dgm:pt>
    <dgm:pt modelId="{D9A8D2BB-F8CD-4168-A53B-F1D23313760F}" type="pres">
      <dgm:prSet presAssocID="{A2560FD2-F12F-4A06-A96F-B86674952111}" presName="ConnectLine" presStyleLbl="sibTrans1D1" presStyleIdx="5" presStyleCnt="6"/>
      <dgm:spPr>
        <a:noFill/>
        <a:ln w="12700" cap="flat" cmpd="sng" algn="ctr">
          <a:solidFill>
            <a:schemeClr val="bg1">
              <a:lumMod val="85000"/>
            </a:schemeClr>
          </a:solidFill>
          <a:prstDash val="solid"/>
          <a:miter lim="800000"/>
        </a:ln>
        <a:effectLst/>
      </dgm:spPr>
    </dgm:pt>
    <dgm:pt modelId="{9AC4E39E-8232-4894-B1D0-3922DC4AC573}" type="pres">
      <dgm:prSet presAssocID="{A2560FD2-F12F-4A06-A96F-B86674952111}" presName="ConnectLineEnd" presStyleLbl="node1" presStyleIdx="5" presStyleCnt="6"/>
      <dgm:spPr>
        <a:prstGeom prst="triangle">
          <a:avLst/>
        </a:prstGeom>
        <a:solidFill>
          <a:schemeClr val="accent3">
            <a:lumMod val="50000"/>
          </a:schemeClr>
        </a:solidFill>
      </dgm:spPr>
    </dgm:pt>
    <dgm:pt modelId="{8CBBB0C0-4C5E-4DC3-B2DB-E8860DB5EC08}" type="pres">
      <dgm:prSet presAssocID="{A2560FD2-F12F-4A06-A96F-B86674952111}" presName="EmptyPane" presStyleCnt="0"/>
      <dgm:spPr/>
    </dgm:pt>
  </dgm:ptLst>
  <dgm:cxnLst>
    <dgm:cxn modelId="{4CAB7601-8A70-4E6B-8AD7-C3383B8F58AB}" type="presOf" srcId="{92921081-529B-4D1C-83A4-C416BB4C5224}" destId="{B8BEE52E-BB32-4A29-889D-98418E8AEC2C}" srcOrd="0" destOrd="0" presId="urn:microsoft.com/office/officeart/2016/7/layout/HexagonTimeline"/>
    <dgm:cxn modelId="{E4115015-E1CD-4963-B2EC-79DC6E1096C2}" type="presOf" srcId="{683CC5F6-E9B5-49F2-909E-A68D38896308}" destId="{9974CFEC-506B-42C8-AE78-EB13C68C52E9}" srcOrd="0" destOrd="0" presId="urn:microsoft.com/office/officeart/2016/7/layout/HexagonTimeline"/>
    <dgm:cxn modelId="{C201B217-5086-41FE-9E61-C15AF3FDB844}" type="presOf" srcId="{9DCEA5FC-4640-45AF-B712-7A4FD94AEF0D}" destId="{D8FDC703-BDCB-4076-9523-E30657D3FBEC}" srcOrd="0" destOrd="0" presId="urn:microsoft.com/office/officeart/2016/7/layout/HexagonTimeline"/>
    <dgm:cxn modelId="{B197EC25-E922-4714-9520-D252122FB81D}" type="presOf" srcId="{A2560FD2-F12F-4A06-A96F-B86674952111}" destId="{0F383DB1-088E-4DA6-AF47-99405321EF32}" srcOrd="0" destOrd="0" presId="urn:microsoft.com/office/officeart/2016/7/layout/HexagonTimeline"/>
    <dgm:cxn modelId="{39A11E5C-7A57-4117-A6DF-36000C29509C}" srcId="{9DCEA5FC-4640-45AF-B712-7A4FD94AEF0D}" destId="{831701CF-77C7-46C0-A913-8CC39517BAB8}" srcOrd="0" destOrd="0" parTransId="{13FBC60D-3EA6-4496-BA97-C1AE8C7F8961}" sibTransId="{75156CDF-E17B-4DAD-AE37-EA44D7F37090}"/>
    <dgm:cxn modelId="{DD687B5C-28C8-4088-99B8-D375C5FDAE4A}" srcId="{212ADAAB-D5CB-4BBC-8DAF-7340FD334994}" destId="{2AEE5C11-34AE-4EB7-8907-9BED418EA471}" srcOrd="0" destOrd="0" parTransId="{2E14AD1F-C7EA-45AE-ADC0-0EE92A6516CB}" sibTransId="{F36FDDA0-6B91-47CB-8114-B6F076E55FC8}"/>
    <dgm:cxn modelId="{DBD99269-D7F7-4B47-B17B-A5AE402751D9}" srcId="{63085546-7C7C-4B3E-ABEB-2669F1A65FB2}" destId="{9DCEA5FC-4640-45AF-B712-7A4FD94AEF0D}" srcOrd="0" destOrd="0" parTransId="{929A5FD9-0612-4B79-9B59-C3C36D34A069}" sibTransId="{0A99745B-BB5C-49B3-A782-8DB57641F6C9}"/>
    <dgm:cxn modelId="{B093956A-D812-4783-B593-FBA7C665D75C}" type="presOf" srcId="{096A9AF0-0DAE-4EB3-B448-4501DA034F4A}" destId="{DF8C3026-7247-4C69-87F8-5D5E7C9A3FD0}" srcOrd="0" destOrd="0" presId="urn:microsoft.com/office/officeart/2016/7/layout/HexagonTimeline"/>
    <dgm:cxn modelId="{C8C7266C-2A0C-476A-85B3-F12BE2521F4C}" srcId="{63085546-7C7C-4B3E-ABEB-2669F1A65FB2}" destId="{212ADAAB-D5CB-4BBC-8DAF-7340FD334994}" srcOrd="4" destOrd="0" parTransId="{45F6D312-A686-491E-95E3-EFB9640CC472}" sibTransId="{AB2787E4-2A8B-428D-A4AE-2B14DCFFC4E7}"/>
    <dgm:cxn modelId="{1B50EE4E-3826-444E-8B9D-5F67F469E452}" type="presOf" srcId="{2AEE5C11-34AE-4EB7-8907-9BED418EA471}" destId="{0E2E4126-B6A8-45C5-B2C7-2C06AD6E18E7}" srcOrd="0" destOrd="0" presId="urn:microsoft.com/office/officeart/2016/7/layout/HexagonTimeline"/>
    <dgm:cxn modelId="{24A8F052-3377-4BA4-8C62-CCF5039C85D7}" srcId="{CA6B1BA0-B2FC-48AD-8EDA-F4AAA4AF2782}" destId="{3CB04A44-4013-4CA7-90FD-29AFC3C15E37}" srcOrd="0" destOrd="0" parTransId="{ECEE936A-E3CC-4209-BECC-1CD0C85A2B72}" sibTransId="{D7A8F7A0-47A3-4464-B3B7-E0806DF46627}"/>
    <dgm:cxn modelId="{576DFF54-BAD0-4464-928B-2A0F984AD12C}" type="presOf" srcId="{3CB04A44-4013-4CA7-90FD-29AFC3C15E37}" destId="{DF1E9D22-47D4-4C5C-A257-E840FAA8C83A}" srcOrd="0" destOrd="0" presId="urn:microsoft.com/office/officeart/2016/7/layout/HexagonTimeline"/>
    <dgm:cxn modelId="{B05C4C7C-FEB8-4825-98A0-C38D3021918A}" srcId="{096A9AF0-0DAE-4EB3-B448-4501DA034F4A}" destId="{92921081-529B-4D1C-83A4-C416BB4C5224}" srcOrd="0" destOrd="0" parTransId="{5AD2C2F8-A1D7-469B-93D8-B578BEFE51F8}" sibTransId="{ECC13403-1F53-4ED4-AE4F-334EEC7C8710}"/>
    <dgm:cxn modelId="{F9D8B584-9399-4A2B-8ADC-F71293A4822C}" srcId="{63085546-7C7C-4B3E-ABEB-2669F1A65FB2}" destId="{A2560FD2-F12F-4A06-A96F-B86674952111}" srcOrd="5" destOrd="0" parTransId="{96173659-138A-4A00-AE0B-9063EA9393A6}" sibTransId="{D3C3BC3F-2256-4FBC-AFA5-0D035E3EACD7}"/>
    <dgm:cxn modelId="{B3E89F92-FD89-46F5-A675-C3E9D64D27E2}" srcId="{096A9AF0-0DAE-4EB3-B448-4501DA034F4A}" destId="{06714306-01AE-4B83-B6C5-71375F5A9B95}" srcOrd="1" destOrd="0" parTransId="{A6D9AEA3-D2BC-4510-AE0C-186E83506E33}" sibTransId="{75A3B8F1-3D6D-4986-A4BD-E65338812CAE}"/>
    <dgm:cxn modelId="{9C9FE99F-358F-4A81-9825-ACE2F2E6DD24}" type="presOf" srcId="{06714306-01AE-4B83-B6C5-71375F5A9B95}" destId="{B8BEE52E-BB32-4A29-889D-98418E8AEC2C}" srcOrd="0" destOrd="1" presId="urn:microsoft.com/office/officeart/2016/7/layout/HexagonTimeline"/>
    <dgm:cxn modelId="{7C019CA9-E785-4FD0-B6E6-6DE82D1BCD48}" type="presOf" srcId="{63085546-7C7C-4B3E-ABEB-2669F1A65FB2}" destId="{5F921152-9384-47DF-B8E9-E72D0C53A843}" srcOrd="0" destOrd="0" presId="urn:microsoft.com/office/officeart/2016/7/layout/HexagonTimeline"/>
    <dgm:cxn modelId="{728405AA-A843-4B1B-8940-8280F8140E8D}" type="presOf" srcId="{212ADAAB-D5CB-4BBC-8DAF-7340FD334994}" destId="{8DBE84BD-A0B9-479B-AE95-04F7EA15E9E9}" srcOrd="0" destOrd="0" presId="urn:microsoft.com/office/officeart/2016/7/layout/HexagonTimeline"/>
    <dgm:cxn modelId="{7953E5AD-A516-4367-B624-74CF617C6527}" type="presOf" srcId="{4EA069F3-397F-40D5-94A6-32C3E355C277}" destId="{18E3FB84-F637-4ADB-A9C4-53D174B79E7F}" srcOrd="0" destOrd="0" presId="urn:microsoft.com/office/officeart/2016/7/layout/HexagonTimeline"/>
    <dgm:cxn modelId="{99746BB5-7122-43B8-8680-CF610F03585C}" srcId="{A2560FD2-F12F-4A06-A96F-B86674952111}" destId="{1E529C6E-C939-479A-A075-9E9B02837B50}" srcOrd="0" destOrd="0" parTransId="{46B3C017-F97A-4640-992A-33AEE06B2EFC}" sibTransId="{192E80CB-2667-481C-8244-6EC4AEED1BC2}"/>
    <dgm:cxn modelId="{CA0753BD-DB60-4D68-8486-5B376B839B26}" srcId="{63085546-7C7C-4B3E-ABEB-2669F1A65FB2}" destId="{096A9AF0-0DAE-4EB3-B448-4501DA034F4A}" srcOrd="1" destOrd="0" parTransId="{8CE6ABD6-768E-42C8-9029-C3B5F278B21C}" sibTransId="{6B0D7DA9-E6ED-4137-9716-F48BF62327A8}"/>
    <dgm:cxn modelId="{034872BF-2E92-417D-8304-30BAD2E78E48}" type="presOf" srcId="{831701CF-77C7-46C0-A913-8CC39517BAB8}" destId="{E20F6FBA-79EE-464D-B80B-A2452E8154E8}" srcOrd="0" destOrd="0" presId="urn:microsoft.com/office/officeart/2016/7/layout/HexagonTimeline"/>
    <dgm:cxn modelId="{BC5A70C8-9D97-4922-BCDB-6316D191C527}" srcId="{683CC5F6-E9B5-49F2-909E-A68D38896308}" destId="{4EA069F3-397F-40D5-94A6-32C3E355C277}" srcOrd="0" destOrd="0" parTransId="{2F99115B-608E-4E08-A503-B74879A76D07}" sibTransId="{E94D5EF7-F47C-476C-A5FE-1C35261B578A}"/>
    <dgm:cxn modelId="{CD6B6EE8-3813-4EF1-BFEC-C005A3326D63}" srcId="{63085546-7C7C-4B3E-ABEB-2669F1A65FB2}" destId="{CA6B1BA0-B2FC-48AD-8EDA-F4AAA4AF2782}" srcOrd="3" destOrd="0" parTransId="{D7D3AA07-BCB9-4212-A556-E90870FB1413}" sibTransId="{39FB540D-D808-4040-9A37-0AC474C0212F}"/>
    <dgm:cxn modelId="{F6AC1AEE-1023-459B-B3C3-414D60939140}" type="presOf" srcId="{CA6B1BA0-B2FC-48AD-8EDA-F4AAA4AF2782}" destId="{80232FD9-5E8C-4C69-B2DA-83D44EDF19CF}" srcOrd="0" destOrd="0" presId="urn:microsoft.com/office/officeart/2016/7/layout/HexagonTimeline"/>
    <dgm:cxn modelId="{D05952F1-7A9A-42F0-B162-00DBA31F6F8A}" type="presOf" srcId="{1E529C6E-C939-479A-A075-9E9B02837B50}" destId="{21705DDA-4A4F-433F-AA55-2A5236FA165E}" srcOrd="0" destOrd="0" presId="urn:microsoft.com/office/officeart/2016/7/layout/HexagonTimeline"/>
    <dgm:cxn modelId="{59786CF9-070F-4821-A4E9-D33DB930D8D2}" srcId="{63085546-7C7C-4B3E-ABEB-2669F1A65FB2}" destId="{683CC5F6-E9B5-49F2-909E-A68D38896308}" srcOrd="2" destOrd="0" parTransId="{15BFC747-B881-4328-BFBE-9BC128388CC6}" sibTransId="{4C61DDEE-8BBF-4CBF-B066-7E60B6DF0A11}"/>
    <dgm:cxn modelId="{4274CCB8-C625-493C-B022-800ED90D8A0F}" type="presParOf" srcId="{5F921152-9384-47DF-B8E9-E72D0C53A843}" destId="{F8B36E6C-C1EF-4E5A-A571-AE18D31F25A7}" srcOrd="0" destOrd="0" presId="urn:microsoft.com/office/officeart/2016/7/layout/HexagonTimeline"/>
    <dgm:cxn modelId="{A4468AE9-D032-4EA6-B914-DF314E7687F7}" type="presParOf" srcId="{F8B36E6C-C1EF-4E5A-A571-AE18D31F25A7}" destId="{D8FDC703-BDCB-4076-9523-E30657D3FBEC}" srcOrd="0" destOrd="0" presId="urn:microsoft.com/office/officeart/2016/7/layout/HexagonTimeline"/>
    <dgm:cxn modelId="{5BD9DB7B-4C44-4499-A4A3-96E9A930B524}" type="presParOf" srcId="{F8B36E6C-C1EF-4E5A-A571-AE18D31F25A7}" destId="{E20F6FBA-79EE-464D-B80B-A2452E8154E8}" srcOrd="1" destOrd="0" presId="urn:microsoft.com/office/officeart/2016/7/layout/HexagonTimeline"/>
    <dgm:cxn modelId="{0B3819BA-F288-4A59-A934-231C1EC245B4}" type="presParOf" srcId="{F8B36E6C-C1EF-4E5A-A571-AE18D31F25A7}" destId="{1E94F6A7-8DDE-4C87-A134-3E5F2C1ABE68}" srcOrd="2" destOrd="0" presId="urn:microsoft.com/office/officeart/2016/7/layout/HexagonTimeline"/>
    <dgm:cxn modelId="{21EDE45F-0D29-4A64-8A0E-015D29458FCC}" type="presParOf" srcId="{F8B36E6C-C1EF-4E5A-A571-AE18D31F25A7}" destId="{8EB8A2AD-C798-4FAE-A825-A5BF2B46E920}" srcOrd="3" destOrd="0" presId="urn:microsoft.com/office/officeart/2016/7/layout/HexagonTimeline"/>
    <dgm:cxn modelId="{1040F024-BAC0-4A0B-B128-C9C1E1AD3A0F}" type="presParOf" srcId="{F8B36E6C-C1EF-4E5A-A571-AE18D31F25A7}" destId="{A10B4A03-964D-4886-85C4-71A6954ABDCA}" srcOrd="4" destOrd="0" presId="urn:microsoft.com/office/officeart/2016/7/layout/HexagonTimeline"/>
    <dgm:cxn modelId="{2F35CD7B-91F1-42A1-8DD8-641F660A62EB}" type="presParOf" srcId="{5F921152-9384-47DF-B8E9-E72D0C53A843}" destId="{B83DEA66-1806-4316-857B-546C6C0ABDBC}" srcOrd="1" destOrd="0" presId="urn:microsoft.com/office/officeart/2016/7/layout/HexagonTimeline"/>
    <dgm:cxn modelId="{694A30BC-4A8D-4C9B-AB1E-E6B9540D2452}" type="presParOf" srcId="{5F921152-9384-47DF-B8E9-E72D0C53A843}" destId="{02729628-BF65-48E9-9810-7D4F7F2E81FF}" srcOrd="2" destOrd="0" presId="urn:microsoft.com/office/officeart/2016/7/layout/HexagonTimeline"/>
    <dgm:cxn modelId="{E595DA3C-429F-4EFB-B243-0D1552C31D55}" type="presParOf" srcId="{02729628-BF65-48E9-9810-7D4F7F2E81FF}" destId="{DF8C3026-7247-4C69-87F8-5D5E7C9A3FD0}" srcOrd="0" destOrd="0" presId="urn:microsoft.com/office/officeart/2016/7/layout/HexagonTimeline"/>
    <dgm:cxn modelId="{A3C95ACF-B739-440D-A938-F6084D8C3936}" type="presParOf" srcId="{02729628-BF65-48E9-9810-7D4F7F2E81FF}" destId="{B8BEE52E-BB32-4A29-889D-98418E8AEC2C}" srcOrd="1" destOrd="0" presId="urn:microsoft.com/office/officeart/2016/7/layout/HexagonTimeline"/>
    <dgm:cxn modelId="{560EE178-76FB-45F1-A3FD-1F00FEB74F57}" type="presParOf" srcId="{02729628-BF65-48E9-9810-7D4F7F2E81FF}" destId="{A24ACEDC-53F3-4F4F-ADA4-A1B743D31A1C}" srcOrd="2" destOrd="0" presId="urn:microsoft.com/office/officeart/2016/7/layout/HexagonTimeline"/>
    <dgm:cxn modelId="{138B696C-FE2F-48C8-A281-35D1A9D1043C}" type="presParOf" srcId="{02729628-BF65-48E9-9810-7D4F7F2E81FF}" destId="{ED452210-013D-4950-8789-E67FF76A5191}" srcOrd="3" destOrd="0" presId="urn:microsoft.com/office/officeart/2016/7/layout/HexagonTimeline"/>
    <dgm:cxn modelId="{6F40A3E8-B4A6-4B53-B423-09A856AB94EA}" type="presParOf" srcId="{02729628-BF65-48E9-9810-7D4F7F2E81FF}" destId="{3C3A719C-9A3D-45A5-AF6C-44CB2262FFED}" srcOrd="4" destOrd="0" presId="urn:microsoft.com/office/officeart/2016/7/layout/HexagonTimeline"/>
    <dgm:cxn modelId="{366D67F3-E065-4603-A5B7-FFA0D80EDA3A}" type="presParOf" srcId="{5F921152-9384-47DF-B8E9-E72D0C53A843}" destId="{740E9D1E-0907-4886-B962-E6A42470EA9E}" srcOrd="3" destOrd="0" presId="urn:microsoft.com/office/officeart/2016/7/layout/HexagonTimeline"/>
    <dgm:cxn modelId="{FDB54CFC-028B-463C-B968-B9D59620006E}" type="presParOf" srcId="{5F921152-9384-47DF-B8E9-E72D0C53A843}" destId="{27833811-8C48-49FF-9CA0-AEAC4284889D}" srcOrd="4" destOrd="0" presId="urn:microsoft.com/office/officeart/2016/7/layout/HexagonTimeline"/>
    <dgm:cxn modelId="{128E8218-F19C-4809-8E49-AF3D60FF703D}" type="presParOf" srcId="{27833811-8C48-49FF-9CA0-AEAC4284889D}" destId="{9974CFEC-506B-42C8-AE78-EB13C68C52E9}" srcOrd="0" destOrd="0" presId="urn:microsoft.com/office/officeart/2016/7/layout/HexagonTimeline"/>
    <dgm:cxn modelId="{BEEEBBBE-B2E1-4A23-A94A-4D5995D99B33}" type="presParOf" srcId="{27833811-8C48-49FF-9CA0-AEAC4284889D}" destId="{18E3FB84-F637-4ADB-A9C4-53D174B79E7F}" srcOrd="1" destOrd="0" presId="urn:microsoft.com/office/officeart/2016/7/layout/HexagonTimeline"/>
    <dgm:cxn modelId="{5D7CCCFE-F624-4B4C-8D2B-46EB5851D00C}" type="presParOf" srcId="{27833811-8C48-49FF-9CA0-AEAC4284889D}" destId="{861B0898-CF76-4064-BEBF-4DB363A30F25}" srcOrd="2" destOrd="0" presId="urn:microsoft.com/office/officeart/2016/7/layout/HexagonTimeline"/>
    <dgm:cxn modelId="{F42A3357-ED26-45FE-9B4B-D64006945C80}" type="presParOf" srcId="{27833811-8C48-49FF-9CA0-AEAC4284889D}" destId="{D5F2A243-4480-4C74-9CF8-86B8C805FABD}" srcOrd="3" destOrd="0" presId="urn:microsoft.com/office/officeart/2016/7/layout/HexagonTimeline"/>
    <dgm:cxn modelId="{B40422EC-8F61-4E98-A93C-54999B848653}" type="presParOf" srcId="{27833811-8C48-49FF-9CA0-AEAC4284889D}" destId="{7D233CDD-863C-442C-BE4A-BF051A62F653}" srcOrd="4" destOrd="0" presId="urn:microsoft.com/office/officeart/2016/7/layout/HexagonTimeline"/>
    <dgm:cxn modelId="{A4CF456C-4515-4435-96C5-C245340E0AC9}" type="presParOf" srcId="{5F921152-9384-47DF-B8E9-E72D0C53A843}" destId="{ACF49F9D-0BF7-4DE8-8EF9-72E5AC3C8388}" srcOrd="5" destOrd="0" presId="urn:microsoft.com/office/officeart/2016/7/layout/HexagonTimeline"/>
    <dgm:cxn modelId="{7E611E94-A46A-4A1B-A539-4492927E7F2A}" type="presParOf" srcId="{5F921152-9384-47DF-B8E9-E72D0C53A843}" destId="{65AA0B6E-245D-4872-981C-37F4EBA3AF9C}" srcOrd="6" destOrd="0" presId="urn:microsoft.com/office/officeart/2016/7/layout/HexagonTimeline"/>
    <dgm:cxn modelId="{E29379ED-8655-4008-A983-018DAD3E7126}" type="presParOf" srcId="{65AA0B6E-245D-4872-981C-37F4EBA3AF9C}" destId="{80232FD9-5E8C-4C69-B2DA-83D44EDF19CF}" srcOrd="0" destOrd="0" presId="urn:microsoft.com/office/officeart/2016/7/layout/HexagonTimeline"/>
    <dgm:cxn modelId="{F310B870-B34C-420A-B48B-6544223B3DFD}" type="presParOf" srcId="{65AA0B6E-245D-4872-981C-37F4EBA3AF9C}" destId="{DF1E9D22-47D4-4C5C-A257-E840FAA8C83A}" srcOrd="1" destOrd="0" presId="urn:microsoft.com/office/officeart/2016/7/layout/HexagonTimeline"/>
    <dgm:cxn modelId="{5185C167-7B63-4B77-BF03-A5B6C8C5FAE6}" type="presParOf" srcId="{65AA0B6E-245D-4872-981C-37F4EBA3AF9C}" destId="{92880EB9-9372-4E08-BB3E-D5E2CB324333}" srcOrd="2" destOrd="0" presId="urn:microsoft.com/office/officeart/2016/7/layout/HexagonTimeline"/>
    <dgm:cxn modelId="{BA09EE75-C2C5-48DB-9942-06D9DBFD8F58}" type="presParOf" srcId="{65AA0B6E-245D-4872-981C-37F4EBA3AF9C}" destId="{D7FE156B-76E4-4ED6-9666-E3256FB28C4F}" srcOrd="3" destOrd="0" presId="urn:microsoft.com/office/officeart/2016/7/layout/HexagonTimeline"/>
    <dgm:cxn modelId="{6DBC490B-8269-408A-9650-5D2F73B6D5AB}" type="presParOf" srcId="{65AA0B6E-245D-4872-981C-37F4EBA3AF9C}" destId="{67442576-64D6-41B0-B604-3949681A3248}" srcOrd="4" destOrd="0" presId="urn:microsoft.com/office/officeart/2016/7/layout/HexagonTimeline"/>
    <dgm:cxn modelId="{21C5D539-3870-45CC-A650-41948ED19010}" type="presParOf" srcId="{5F921152-9384-47DF-B8E9-E72D0C53A843}" destId="{78779B33-F697-45A1-8947-238C6735CAD7}" srcOrd="7" destOrd="0" presId="urn:microsoft.com/office/officeart/2016/7/layout/HexagonTimeline"/>
    <dgm:cxn modelId="{EB250998-2F3E-4430-998E-F8694DD19956}" type="presParOf" srcId="{5F921152-9384-47DF-B8E9-E72D0C53A843}" destId="{7E52F4CE-F4E0-4771-BB16-4DEE741514C7}" srcOrd="8" destOrd="0" presId="urn:microsoft.com/office/officeart/2016/7/layout/HexagonTimeline"/>
    <dgm:cxn modelId="{C8817A0B-2E96-489C-AC93-8164DADD67E8}" type="presParOf" srcId="{7E52F4CE-F4E0-4771-BB16-4DEE741514C7}" destId="{8DBE84BD-A0B9-479B-AE95-04F7EA15E9E9}" srcOrd="0" destOrd="0" presId="urn:microsoft.com/office/officeart/2016/7/layout/HexagonTimeline"/>
    <dgm:cxn modelId="{DB83264D-6914-4B30-8092-93EF7369D280}" type="presParOf" srcId="{7E52F4CE-F4E0-4771-BB16-4DEE741514C7}" destId="{0E2E4126-B6A8-45C5-B2C7-2C06AD6E18E7}" srcOrd="1" destOrd="0" presId="urn:microsoft.com/office/officeart/2016/7/layout/HexagonTimeline"/>
    <dgm:cxn modelId="{17742777-4C85-4881-BE50-0FB4D8D2A6F2}" type="presParOf" srcId="{7E52F4CE-F4E0-4771-BB16-4DEE741514C7}" destId="{B02DD85E-7A61-4DD2-A857-0D2584C55ACD}" srcOrd="2" destOrd="0" presId="urn:microsoft.com/office/officeart/2016/7/layout/HexagonTimeline"/>
    <dgm:cxn modelId="{B091E1E3-9C5A-4503-935B-067A29BD3746}" type="presParOf" srcId="{7E52F4CE-F4E0-4771-BB16-4DEE741514C7}" destId="{757D6E7A-7B8C-43BB-9A7E-6BCB0BB03C8B}" srcOrd="3" destOrd="0" presId="urn:microsoft.com/office/officeart/2016/7/layout/HexagonTimeline"/>
    <dgm:cxn modelId="{3ABA3EB4-AD6B-48D6-AD3D-E2C4E56BECCE}" type="presParOf" srcId="{7E52F4CE-F4E0-4771-BB16-4DEE741514C7}" destId="{F4EF4540-492F-432D-AEDA-0F6BBA74C599}" srcOrd="4" destOrd="0" presId="urn:microsoft.com/office/officeart/2016/7/layout/HexagonTimeline"/>
    <dgm:cxn modelId="{72640EE2-18E4-44BB-A804-25443BB1D1C7}" type="presParOf" srcId="{5F921152-9384-47DF-B8E9-E72D0C53A843}" destId="{7D7EA722-740F-4A7A-95DE-A60BFB527FF0}" srcOrd="9" destOrd="0" presId="urn:microsoft.com/office/officeart/2016/7/layout/HexagonTimeline"/>
    <dgm:cxn modelId="{8D9B823B-AF3C-401C-A8D9-4C6A7E20D8FE}" type="presParOf" srcId="{5F921152-9384-47DF-B8E9-E72D0C53A843}" destId="{EF935858-0DAE-4D2B-975C-85F6883399DF}" srcOrd="10" destOrd="0" presId="urn:microsoft.com/office/officeart/2016/7/layout/HexagonTimeline"/>
    <dgm:cxn modelId="{0700C300-D852-4D7B-8B1D-2209A1BFCD6A}" type="presParOf" srcId="{EF935858-0DAE-4D2B-975C-85F6883399DF}" destId="{0F383DB1-088E-4DA6-AF47-99405321EF32}" srcOrd="0" destOrd="0" presId="urn:microsoft.com/office/officeart/2016/7/layout/HexagonTimeline"/>
    <dgm:cxn modelId="{3ED85722-2E0F-4CFA-86BE-AAB49C88C248}" type="presParOf" srcId="{EF935858-0DAE-4D2B-975C-85F6883399DF}" destId="{21705DDA-4A4F-433F-AA55-2A5236FA165E}" srcOrd="1" destOrd="0" presId="urn:microsoft.com/office/officeart/2016/7/layout/HexagonTimeline"/>
    <dgm:cxn modelId="{AEC76D8E-D268-4F91-9DF2-36C5753ADD4A}" type="presParOf" srcId="{EF935858-0DAE-4D2B-975C-85F6883399DF}" destId="{D9A8D2BB-F8CD-4168-A53B-F1D23313760F}" srcOrd="2" destOrd="0" presId="urn:microsoft.com/office/officeart/2016/7/layout/HexagonTimeline"/>
    <dgm:cxn modelId="{B37B0B5C-D7B7-402D-A53D-FE74945D6394}" type="presParOf" srcId="{EF935858-0DAE-4D2B-975C-85F6883399DF}" destId="{9AC4E39E-8232-4894-B1D0-3922DC4AC573}" srcOrd="3" destOrd="0" presId="urn:microsoft.com/office/officeart/2016/7/layout/HexagonTimeline"/>
    <dgm:cxn modelId="{561FD389-66E7-439E-8FD7-F6A7BCB89ABF}" type="presParOf" srcId="{EF935858-0DAE-4D2B-975C-85F6883399DF}" destId="{8CBBB0C0-4C5E-4DC3-B2DB-E8860DB5EC08}" srcOrd="4" destOrd="0" presId="urn:microsoft.com/office/officeart/2016/7/layout/Hexago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085546-7C7C-4B3E-ABEB-2669F1A65FB2}" type="doc">
      <dgm:prSet loTypeId="urn:microsoft.com/office/officeart/2016/7/layout/HexagonTimeline" loCatId="process" qsTypeId="urn:microsoft.com/office/officeart/2005/8/quickstyle/simple1" qsCatId="simple" csTypeId="urn:microsoft.com/office/officeart/2005/8/colors/accent1_2" csCatId="accent1" phldr="1"/>
      <dgm:spPr/>
      <dgm:t>
        <a:bodyPr/>
        <a:lstStyle/>
        <a:p>
          <a:endParaRPr lang="en-US"/>
        </a:p>
      </dgm:t>
    </dgm:pt>
    <dgm:pt modelId="{9DCEA5FC-4640-45AF-B712-7A4FD94AEF0D}">
      <dgm:prSet phldrT="[Text]" custT="1"/>
      <dgm:spPr>
        <a:solidFill>
          <a:srgbClr val="002060"/>
        </a:solidFill>
        <a:ln>
          <a:noFill/>
        </a:ln>
      </dgm:spPr>
      <dgm:t>
        <a:bodyPr/>
        <a:lstStyle/>
        <a:p>
          <a:r>
            <a:rPr lang="en-US" sz="1000" b="1" dirty="0">
              <a:latin typeface="Aptos Narrow" panose="020B0004020202020204" pitchFamily="34" charset="0"/>
            </a:rPr>
            <a:t>Q1</a:t>
          </a:r>
          <a:br>
            <a:rPr lang="en-US" sz="1000" dirty="0">
              <a:latin typeface="Aptos Narrow" panose="020B0004020202020204" pitchFamily="34" charset="0"/>
            </a:rPr>
          </a:br>
          <a:r>
            <a:rPr lang="en-US" sz="1000" dirty="0">
              <a:latin typeface="Aptos Narrow" panose="020B0004020202020204" pitchFamily="34" charset="0"/>
            </a:rPr>
            <a:t>2024</a:t>
          </a:r>
        </a:p>
      </dgm:t>
    </dgm:pt>
    <dgm:pt modelId="{929A5FD9-0612-4B79-9B59-C3C36D34A069}" type="parTrans" cxnId="{DBD99269-D7F7-4B47-B17B-A5AE402751D9}">
      <dgm:prSet/>
      <dgm:spPr/>
      <dgm:t>
        <a:bodyPr/>
        <a:lstStyle/>
        <a:p>
          <a:endParaRPr lang="en-US"/>
        </a:p>
      </dgm:t>
    </dgm:pt>
    <dgm:pt modelId="{0A99745B-BB5C-49B3-A782-8DB57641F6C9}" type="sibTrans" cxnId="{DBD99269-D7F7-4B47-B17B-A5AE402751D9}">
      <dgm:prSet/>
      <dgm:spPr/>
      <dgm:t>
        <a:bodyPr/>
        <a:lstStyle/>
        <a:p>
          <a:endParaRPr lang="en-US"/>
        </a:p>
      </dgm:t>
    </dgm:pt>
    <dgm:pt modelId="{831701CF-77C7-46C0-A913-8CC39517BAB8}">
      <dgm:prSet phldrT="[Text]"/>
      <dgm:spPr/>
      <dgm:t>
        <a:bodyPr/>
        <a:lstStyle/>
        <a:p>
          <a:pPr>
            <a:buFont typeface="Arial" panose="020B0604020202020204" pitchFamily="34" charset="0"/>
            <a:buNone/>
          </a:pPr>
          <a:r>
            <a:rPr lang="en-US" dirty="0">
              <a:latin typeface="Aptos Narrow" panose="020B0004020202020204" pitchFamily="34" charset="0"/>
            </a:rPr>
            <a:t>JUL: Launch Business Analyst Program</a:t>
          </a:r>
        </a:p>
      </dgm:t>
    </dgm:pt>
    <dgm:pt modelId="{13FBC60D-3EA6-4496-BA97-C1AE8C7F8961}" type="parTrans" cxnId="{39A11E5C-7A57-4117-A6DF-36000C29509C}">
      <dgm:prSet/>
      <dgm:spPr/>
      <dgm:t>
        <a:bodyPr/>
        <a:lstStyle/>
        <a:p>
          <a:endParaRPr lang="en-US"/>
        </a:p>
      </dgm:t>
    </dgm:pt>
    <dgm:pt modelId="{75156CDF-E17B-4DAD-AE37-EA44D7F37090}" type="sibTrans" cxnId="{39A11E5C-7A57-4117-A6DF-36000C29509C}">
      <dgm:prSet/>
      <dgm:spPr/>
      <dgm:t>
        <a:bodyPr/>
        <a:lstStyle/>
        <a:p>
          <a:endParaRPr lang="en-US"/>
        </a:p>
      </dgm:t>
    </dgm:pt>
    <dgm:pt modelId="{096A9AF0-0DAE-4EB3-B448-4501DA034F4A}">
      <dgm:prSet phldrT="[Text]" custT="1"/>
      <dgm:spPr>
        <a:solidFill>
          <a:srgbClr val="002060"/>
        </a:solidFill>
      </dgm:spPr>
      <dgm:t>
        <a:bodyPr/>
        <a:lstStyle/>
        <a:p>
          <a:r>
            <a:rPr lang="en-US" sz="1000" b="1" dirty="0">
              <a:latin typeface="Aptos Narrow" panose="020B0004020202020204" pitchFamily="34" charset="0"/>
            </a:rPr>
            <a:t>Q2</a:t>
          </a:r>
          <a:br>
            <a:rPr lang="en-US" sz="1000" dirty="0">
              <a:latin typeface="Aptos Narrow" panose="020B0004020202020204" pitchFamily="34" charset="0"/>
            </a:rPr>
          </a:br>
          <a:r>
            <a:rPr lang="en-US" sz="1000" dirty="0">
              <a:latin typeface="Aptos Narrow" panose="020B0004020202020204" pitchFamily="34" charset="0"/>
            </a:rPr>
            <a:t>2024</a:t>
          </a:r>
        </a:p>
      </dgm:t>
    </dgm:pt>
    <dgm:pt modelId="{8CE6ABD6-768E-42C8-9029-C3B5F278B21C}" type="parTrans" cxnId="{CA0753BD-DB60-4D68-8486-5B376B839B26}">
      <dgm:prSet/>
      <dgm:spPr/>
      <dgm:t>
        <a:bodyPr/>
        <a:lstStyle/>
        <a:p>
          <a:endParaRPr lang="en-US"/>
        </a:p>
      </dgm:t>
    </dgm:pt>
    <dgm:pt modelId="{6B0D7DA9-E6ED-4137-9716-F48BF62327A8}" type="sibTrans" cxnId="{CA0753BD-DB60-4D68-8486-5B376B839B26}">
      <dgm:prSet/>
      <dgm:spPr/>
      <dgm:t>
        <a:bodyPr/>
        <a:lstStyle/>
        <a:p>
          <a:endParaRPr lang="en-US"/>
        </a:p>
      </dgm:t>
    </dgm:pt>
    <dgm:pt modelId="{CA6B1BA0-B2FC-48AD-8EDA-F4AAA4AF2782}">
      <dgm:prSet custT="1"/>
      <dgm:spPr>
        <a:solidFill>
          <a:srgbClr val="002060"/>
        </a:solidFill>
        <a:ln>
          <a:noFill/>
        </a:ln>
      </dgm:spPr>
      <dgm:t>
        <a:bodyPr/>
        <a:lstStyle/>
        <a:p>
          <a:r>
            <a:rPr lang="en-US" sz="1000" b="1" dirty="0">
              <a:latin typeface="Aptos Narrow" panose="020B0004020202020204" pitchFamily="34" charset="0"/>
            </a:rPr>
            <a:t>Q3</a:t>
          </a:r>
          <a:br>
            <a:rPr lang="en-US" sz="1000" dirty="0">
              <a:latin typeface="Aptos Narrow" panose="020B0004020202020204" pitchFamily="34" charset="0"/>
            </a:rPr>
          </a:br>
          <a:r>
            <a:rPr lang="en-US" sz="1000" dirty="0">
              <a:latin typeface="Aptos Narrow" panose="020B0004020202020204" pitchFamily="34" charset="0"/>
            </a:rPr>
            <a:t>2025</a:t>
          </a:r>
        </a:p>
      </dgm:t>
    </dgm:pt>
    <dgm:pt modelId="{D7D3AA07-BCB9-4212-A556-E90870FB1413}" type="parTrans" cxnId="{CD6B6EE8-3813-4EF1-BFEC-C005A3326D63}">
      <dgm:prSet/>
      <dgm:spPr/>
      <dgm:t>
        <a:bodyPr/>
        <a:lstStyle/>
        <a:p>
          <a:endParaRPr lang="en-US"/>
        </a:p>
      </dgm:t>
    </dgm:pt>
    <dgm:pt modelId="{39FB540D-D808-4040-9A37-0AC474C0212F}" type="sibTrans" cxnId="{CD6B6EE8-3813-4EF1-BFEC-C005A3326D63}">
      <dgm:prSet/>
      <dgm:spPr/>
      <dgm:t>
        <a:bodyPr/>
        <a:lstStyle/>
        <a:p>
          <a:endParaRPr lang="en-US"/>
        </a:p>
      </dgm:t>
    </dgm:pt>
    <dgm:pt modelId="{92921081-529B-4D1C-83A4-C416BB4C5224}">
      <dgm:prSet/>
      <dgm:spPr/>
      <dgm:t>
        <a:bodyPr/>
        <a:lstStyle/>
        <a:p>
          <a:pPr>
            <a:buFont typeface="Arial" panose="020B0604020202020204" pitchFamily="34" charset="0"/>
            <a:buNone/>
          </a:pPr>
          <a:r>
            <a:rPr lang="en-US" dirty="0">
              <a:latin typeface="Aptos Narrow" panose="020B0004020202020204" pitchFamily="34" charset="0"/>
            </a:rPr>
            <a:t>OCT: Publication Epic WQ Extract</a:t>
          </a:r>
        </a:p>
        <a:p>
          <a:pPr>
            <a:buFont typeface="Arial" panose="020B0604020202020204" pitchFamily="34" charset="0"/>
            <a:buNone/>
          </a:pPr>
          <a:r>
            <a:rPr lang="en-US" dirty="0">
              <a:latin typeface="Aptos Narrow" panose="020B0004020202020204" pitchFamily="34" charset="0"/>
            </a:rPr>
            <a:t>NOV – DEC: RPA Intake Reviews</a:t>
          </a:r>
        </a:p>
      </dgm:t>
    </dgm:pt>
    <dgm:pt modelId="{5AD2C2F8-A1D7-469B-93D8-B578BEFE51F8}" type="parTrans" cxnId="{B05C4C7C-FEB8-4825-98A0-C38D3021918A}">
      <dgm:prSet/>
      <dgm:spPr/>
      <dgm:t>
        <a:bodyPr/>
        <a:lstStyle/>
        <a:p>
          <a:endParaRPr lang="en-US"/>
        </a:p>
      </dgm:t>
    </dgm:pt>
    <dgm:pt modelId="{ECC13403-1F53-4ED4-AE4F-334EEC7C8710}" type="sibTrans" cxnId="{B05C4C7C-FEB8-4825-98A0-C38D3021918A}">
      <dgm:prSet/>
      <dgm:spPr/>
      <dgm:t>
        <a:bodyPr/>
        <a:lstStyle/>
        <a:p>
          <a:endParaRPr lang="en-US"/>
        </a:p>
      </dgm:t>
    </dgm:pt>
    <dgm:pt modelId="{3CB04A44-4013-4CA7-90FD-29AFC3C15E37}">
      <dgm:prSet/>
      <dgm:spPr/>
      <dgm:t>
        <a:bodyPr/>
        <a:lstStyle/>
        <a:p>
          <a:r>
            <a:rPr lang="en-US" dirty="0">
              <a:latin typeface="Aptos Narrow" panose="020B0004020202020204" pitchFamily="34" charset="0"/>
            </a:rPr>
            <a:t>JAN: RPA Intake Reviews</a:t>
          </a:r>
        </a:p>
        <a:p>
          <a:r>
            <a:rPr lang="en-US" dirty="0">
              <a:latin typeface="Aptos Narrow" panose="020B0004020202020204" pitchFamily="34" charset="0"/>
            </a:rPr>
            <a:t>FEB: RPA Focus – Open Encounters Project</a:t>
          </a:r>
        </a:p>
      </dgm:t>
    </dgm:pt>
    <dgm:pt modelId="{ECEE936A-E3CC-4209-BECC-1CD0C85A2B72}" type="parTrans" cxnId="{24A8F052-3377-4BA4-8C62-CCF5039C85D7}">
      <dgm:prSet/>
      <dgm:spPr/>
      <dgm:t>
        <a:bodyPr/>
        <a:lstStyle/>
        <a:p>
          <a:endParaRPr lang="en-US"/>
        </a:p>
      </dgm:t>
    </dgm:pt>
    <dgm:pt modelId="{D7A8F7A0-47A3-4464-B3B7-E0806DF46627}" type="sibTrans" cxnId="{24A8F052-3377-4BA4-8C62-CCF5039C85D7}">
      <dgm:prSet/>
      <dgm:spPr/>
      <dgm:t>
        <a:bodyPr/>
        <a:lstStyle/>
        <a:p>
          <a:endParaRPr lang="en-US"/>
        </a:p>
      </dgm:t>
    </dgm:pt>
    <dgm:pt modelId="{212ADAAB-D5CB-4BBC-8DAF-7340FD334994}">
      <dgm:prSet custT="1"/>
      <dgm:spPr>
        <a:solidFill>
          <a:srgbClr val="002060"/>
        </a:solidFill>
        <a:ln>
          <a:noFill/>
        </a:ln>
      </dgm:spPr>
      <dgm:t>
        <a:bodyPr/>
        <a:lstStyle/>
        <a:p>
          <a:r>
            <a:rPr lang="en-US" sz="1000" b="1" dirty="0">
              <a:latin typeface="Aptos Narrow" panose="020B0004020202020204" pitchFamily="34" charset="0"/>
            </a:rPr>
            <a:t>Q4</a:t>
          </a:r>
          <a:br>
            <a:rPr lang="en-US" sz="1000" dirty="0">
              <a:latin typeface="Aptos Narrow" panose="020B0004020202020204" pitchFamily="34" charset="0"/>
            </a:rPr>
          </a:br>
          <a:r>
            <a:rPr lang="en-US" sz="1000" dirty="0">
              <a:latin typeface="Aptos Narrow" panose="020B0004020202020204" pitchFamily="34" charset="0"/>
            </a:rPr>
            <a:t>2025</a:t>
          </a:r>
        </a:p>
      </dgm:t>
    </dgm:pt>
    <dgm:pt modelId="{45F6D312-A686-491E-95E3-EFB9640CC472}" type="parTrans" cxnId="{C8C7266C-2A0C-476A-85B3-F12BE2521F4C}">
      <dgm:prSet/>
      <dgm:spPr/>
      <dgm:t>
        <a:bodyPr/>
        <a:lstStyle/>
        <a:p>
          <a:endParaRPr lang="en-US"/>
        </a:p>
      </dgm:t>
    </dgm:pt>
    <dgm:pt modelId="{AB2787E4-2A8B-428D-A4AE-2B14DCFFC4E7}" type="sibTrans" cxnId="{C8C7266C-2A0C-476A-85B3-F12BE2521F4C}">
      <dgm:prSet/>
      <dgm:spPr/>
      <dgm:t>
        <a:bodyPr/>
        <a:lstStyle/>
        <a:p>
          <a:endParaRPr lang="en-US"/>
        </a:p>
      </dgm:t>
    </dgm:pt>
    <dgm:pt modelId="{2AEE5C11-34AE-4EB7-8907-9BED418EA471}">
      <dgm:prSet/>
      <dgm:spPr/>
      <dgm:t>
        <a:bodyPr/>
        <a:lstStyle/>
        <a:p>
          <a:r>
            <a:rPr lang="en-US" dirty="0">
              <a:latin typeface="Aptos Narrow" panose="020B0004020202020204" pitchFamily="34" charset="0"/>
            </a:rPr>
            <a:t>MAR – APR: OE Automation Dev</a:t>
          </a:r>
        </a:p>
        <a:p>
          <a:r>
            <a:rPr lang="en-US" dirty="0">
              <a:latin typeface="Aptos Narrow" panose="020B0004020202020204" pitchFamily="34" charset="0"/>
            </a:rPr>
            <a:t>MAY: OE Automation Go-Live</a:t>
          </a:r>
        </a:p>
        <a:p>
          <a:r>
            <a:rPr lang="en-US" dirty="0">
              <a:latin typeface="Aptos Narrow" panose="020B0004020202020204" pitchFamily="34" charset="0"/>
            </a:rPr>
            <a:t>JUN: OE Automation Stabilization</a:t>
          </a:r>
        </a:p>
      </dgm:t>
    </dgm:pt>
    <dgm:pt modelId="{2E14AD1F-C7EA-45AE-ADC0-0EE92A6516CB}" type="parTrans" cxnId="{DD687B5C-28C8-4088-99B8-D375C5FDAE4A}">
      <dgm:prSet/>
      <dgm:spPr/>
      <dgm:t>
        <a:bodyPr/>
        <a:lstStyle/>
        <a:p>
          <a:endParaRPr lang="en-US"/>
        </a:p>
      </dgm:t>
    </dgm:pt>
    <dgm:pt modelId="{F36FDDA0-6B91-47CB-8114-B6F076E55FC8}" type="sibTrans" cxnId="{DD687B5C-28C8-4088-99B8-D375C5FDAE4A}">
      <dgm:prSet/>
      <dgm:spPr/>
      <dgm:t>
        <a:bodyPr/>
        <a:lstStyle/>
        <a:p>
          <a:endParaRPr lang="en-US"/>
        </a:p>
      </dgm:t>
    </dgm:pt>
    <dgm:pt modelId="{A2560FD2-F12F-4A06-A96F-B86674952111}">
      <dgm:prSet custT="1"/>
      <dgm:spPr>
        <a:solidFill>
          <a:schemeClr val="accent3">
            <a:lumMod val="50000"/>
          </a:schemeClr>
        </a:solidFill>
        <a:ln>
          <a:noFill/>
        </a:ln>
      </dgm:spPr>
      <dgm:t>
        <a:bodyPr/>
        <a:lstStyle/>
        <a:p>
          <a:r>
            <a:rPr lang="en-US" sz="1000" dirty="0">
              <a:solidFill>
                <a:schemeClr val="bg1"/>
              </a:solidFill>
              <a:latin typeface="Aptos Narrow" panose="020B0004020202020204" pitchFamily="34" charset="0"/>
            </a:rPr>
            <a:t>Business Analyst Program</a:t>
          </a:r>
        </a:p>
      </dgm:t>
    </dgm:pt>
    <dgm:pt modelId="{96173659-138A-4A00-AE0B-9063EA9393A6}" type="parTrans" cxnId="{F9D8B584-9399-4A2B-8ADC-F71293A4822C}">
      <dgm:prSet/>
      <dgm:spPr/>
      <dgm:t>
        <a:bodyPr/>
        <a:lstStyle/>
        <a:p>
          <a:endParaRPr lang="en-US"/>
        </a:p>
      </dgm:t>
    </dgm:pt>
    <dgm:pt modelId="{D3C3BC3F-2256-4FBC-AFA5-0D035E3EACD7}" type="sibTrans" cxnId="{F9D8B584-9399-4A2B-8ADC-F71293A4822C}">
      <dgm:prSet/>
      <dgm:spPr/>
      <dgm:t>
        <a:bodyPr/>
        <a:lstStyle/>
        <a:p>
          <a:endParaRPr lang="en-US"/>
        </a:p>
      </dgm:t>
    </dgm:pt>
    <dgm:pt modelId="{683CC5F6-E9B5-49F2-909E-A68D38896308}">
      <dgm:prSet/>
      <dgm:spPr>
        <a:solidFill>
          <a:schemeClr val="accent3">
            <a:lumMod val="50000"/>
          </a:schemeClr>
        </a:solidFill>
        <a:ln>
          <a:noFill/>
        </a:ln>
      </dgm:spPr>
      <dgm:t>
        <a:bodyPr/>
        <a:lstStyle/>
        <a:p>
          <a:r>
            <a:rPr lang="en-US" dirty="0">
              <a:solidFill>
                <a:schemeClr val="bg1"/>
              </a:solidFill>
              <a:latin typeface="Aptos Narrow" panose="020B0004020202020204" pitchFamily="34" charset="0"/>
            </a:rPr>
            <a:t>Roadshows</a:t>
          </a:r>
        </a:p>
      </dgm:t>
    </dgm:pt>
    <dgm:pt modelId="{4C61DDEE-8BBF-4CBF-B066-7E60B6DF0A11}" type="sibTrans" cxnId="{59786CF9-070F-4821-A4E9-D33DB930D8D2}">
      <dgm:prSet/>
      <dgm:spPr/>
      <dgm:t>
        <a:bodyPr/>
        <a:lstStyle/>
        <a:p>
          <a:endParaRPr lang="en-US"/>
        </a:p>
      </dgm:t>
    </dgm:pt>
    <dgm:pt modelId="{15BFC747-B881-4328-BFBE-9BC128388CC6}" type="parTrans" cxnId="{59786CF9-070F-4821-A4E9-D33DB930D8D2}">
      <dgm:prSet/>
      <dgm:spPr/>
      <dgm:t>
        <a:bodyPr/>
        <a:lstStyle/>
        <a:p>
          <a:endParaRPr lang="en-US"/>
        </a:p>
      </dgm:t>
    </dgm:pt>
    <dgm:pt modelId="{4EA069F3-397F-40D5-94A6-32C3E355C277}">
      <dgm:prSet custT="1"/>
      <dgm:spPr>
        <a:solidFill>
          <a:schemeClr val="bg1">
            <a:lumMod val="95000"/>
          </a:schemeClr>
        </a:solidFill>
      </dgm:spPr>
      <dgm:t>
        <a:bodyPr anchor="ctr"/>
        <a:lstStyle/>
        <a:p>
          <a:r>
            <a:rPr lang="en-US" sz="900" i="1" dirty="0">
              <a:solidFill>
                <a:schemeClr val="tx1">
                  <a:lumMod val="75000"/>
                  <a:lumOff val="25000"/>
                </a:schemeClr>
              </a:solidFill>
              <a:latin typeface="Aptos Narrow" panose="020B0004020202020204" pitchFamily="34" charset="0"/>
            </a:rPr>
            <a:t>2 PoC Demos:</a:t>
          </a:r>
        </a:p>
        <a:p>
          <a:r>
            <a:rPr lang="en-US" sz="900" i="1" dirty="0">
              <a:solidFill>
                <a:schemeClr val="tx1">
                  <a:lumMod val="75000"/>
                  <a:lumOff val="25000"/>
                </a:schemeClr>
              </a:solidFill>
              <a:latin typeface="Aptos Narrow" panose="020B0004020202020204" pitchFamily="34" charset="0"/>
            </a:rPr>
            <a:t>Project Online Timesheet Submission</a:t>
          </a:r>
        </a:p>
        <a:p>
          <a:r>
            <a:rPr lang="en-US" sz="900" i="1" dirty="0">
              <a:solidFill>
                <a:schemeClr val="tx1">
                  <a:lumMod val="75000"/>
                  <a:lumOff val="25000"/>
                </a:schemeClr>
              </a:solidFill>
              <a:latin typeface="Aptos Narrow" panose="020B0004020202020204" pitchFamily="34" charset="0"/>
            </a:rPr>
            <a:t>Epic WQ Extract</a:t>
          </a:r>
        </a:p>
      </dgm:t>
    </dgm:pt>
    <dgm:pt modelId="{2F99115B-608E-4E08-A503-B74879A76D07}" type="parTrans" cxnId="{BC5A70C8-9D97-4922-BCDB-6316D191C527}">
      <dgm:prSet/>
      <dgm:spPr/>
      <dgm:t>
        <a:bodyPr/>
        <a:lstStyle/>
        <a:p>
          <a:endParaRPr lang="en-US"/>
        </a:p>
      </dgm:t>
    </dgm:pt>
    <dgm:pt modelId="{E94D5EF7-F47C-476C-A5FE-1C35261B578A}" type="sibTrans" cxnId="{BC5A70C8-9D97-4922-BCDB-6316D191C527}">
      <dgm:prSet/>
      <dgm:spPr/>
      <dgm:t>
        <a:bodyPr/>
        <a:lstStyle/>
        <a:p>
          <a:endParaRPr lang="en-US"/>
        </a:p>
      </dgm:t>
    </dgm:pt>
    <dgm:pt modelId="{1E529C6E-C939-479A-A075-9E9B02837B50}">
      <dgm:prSet/>
      <dgm:spPr>
        <a:solidFill>
          <a:schemeClr val="bg1">
            <a:lumMod val="95000"/>
          </a:schemeClr>
        </a:solidFill>
      </dgm:spPr>
      <dgm:t>
        <a:bodyPr anchor="ctr"/>
        <a:lstStyle/>
        <a:p>
          <a:r>
            <a:rPr lang="en-US" i="1" dirty="0">
              <a:solidFill>
                <a:schemeClr val="tx1">
                  <a:lumMod val="75000"/>
                  <a:lumOff val="25000"/>
                </a:schemeClr>
              </a:solidFill>
              <a:latin typeface="Aptos Narrow" panose="020B0004020202020204" pitchFamily="34" charset="0"/>
            </a:rPr>
            <a:t>2 - Finance</a:t>
          </a:r>
        </a:p>
      </dgm:t>
    </dgm:pt>
    <dgm:pt modelId="{46B3C017-F97A-4640-992A-33AEE06B2EFC}" type="parTrans" cxnId="{99746BB5-7122-43B8-8680-CF610F03585C}">
      <dgm:prSet/>
      <dgm:spPr/>
      <dgm:t>
        <a:bodyPr/>
        <a:lstStyle/>
        <a:p>
          <a:endParaRPr lang="en-US"/>
        </a:p>
      </dgm:t>
    </dgm:pt>
    <dgm:pt modelId="{192E80CB-2667-481C-8244-6EC4AEED1BC2}" type="sibTrans" cxnId="{99746BB5-7122-43B8-8680-CF610F03585C}">
      <dgm:prSet/>
      <dgm:spPr/>
      <dgm:t>
        <a:bodyPr/>
        <a:lstStyle/>
        <a:p>
          <a:endParaRPr lang="en-US"/>
        </a:p>
      </dgm:t>
    </dgm:pt>
    <dgm:pt modelId="{5F921152-9384-47DF-B8E9-E72D0C53A843}" type="pres">
      <dgm:prSet presAssocID="{63085546-7C7C-4B3E-ABEB-2669F1A65FB2}" presName="Name0" presStyleCnt="0">
        <dgm:presLayoutVars>
          <dgm:chMax/>
          <dgm:chPref/>
          <dgm:animLvl val="lvl"/>
        </dgm:presLayoutVars>
      </dgm:prSet>
      <dgm:spPr/>
    </dgm:pt>
    <dgm:pt modelId="{F8B36E6C-C1EF-4E5A-A571-AE18D31F25A7}" type="pres">
      <dgm:prSet presAssocID="{9DCEA5FC-4640-45AF-B712-7A4FD94AEF0D}" presName="composite" presStyleCnt="0"/>
      <dgm:spPr/>
    </dgm:pt>
    <dgm:pt modelId="{D8FDC703-BDCB-4076-9523-E30657D3FBEC}" type="pres">
      <dgm:prSet presAssocID="{9DCEA5FC-4640-45AF-B712-7A4FD94AEF0D}" presName="Parent1" presStyleLbl="alignNode1" presStyleIdx="0" presStyleCnt="6" custScaleX="97271" custScaleY="97271" custLinFactNeighborY="0">
        <dgm:presLayoutVars>
          <dgm:chMax val="1"/>
          <dgm:chPref val="1"/>
          <dgm:bulletEnabled val="1"/>
        </dgm:presLayoutVars>
      </dgm:prSet>
      <dgm:spPr/>
    </dgm:pt>
    <dgm:pt modelId="{E20F6FBA-79EE-464D-B80B-A2452E8154E8}" type="pres">
      <dgm:prSet presAssocID="{9DCEA5FC-4640-45AF-B712-7A4FD94AEF0D}" presName="Childtext1" presStyleLbl="revTx" presStyleIdx="0" presStyleCnt="6">
        <dgm:presLayoutVars>
          <dgm:chMax val="0"/>
          <dgm:chPref val="0"/>
          <dgm:bulletEnabled/>
        </dgm:presLayoutVars>
      </dgm:prSet>
      <dgm:spPr/>
    </dgm:pt>
    <dgm:pt modelId="{1E94F6A7-8DDE-4C87-A134-3E5F2C1ABE68}" type="pres">
      <dgm:prSet presAssocID="{9DCEA5FC-4640-45AF-B712-7A4FD94AEF0D}" presName="ConnectLine" presStyleLbl="sibTrans1D1" presStyleIdx="0" presStyleCnt="6"/>
      <dgm:spPr>
        <a:noFill/>
        <a:ln w="3175" cap="flat" cmpd="sng" algn="ctr">
          <a:solidFill>
            <a:schemeClr val="bg1">
              <a:lumMod val="75000"/>
            </a:schemeClr>
          </a:solidFill>
          <a:prstDash val="solid"/>
          <a:miter lim="800000"/>
        </a:ln>
        <a:effectLst/>
      </dgm:spPr>
    </dgm:pt>
    <dgm:pt modelId="{8EB8A2AD-C798-4FAE-A825-A5BF2B46E920}" type="pres">
      <dgm:prSet presAssocID="{9DCEA5FC-4640-45AF-B712-7A4FD94AEF0D}" presName="ConnectLineEnd" presStyleLbl="node1" presStyleIdx="0" presStyleCnt="6"/>
      <dgm:spPr>
        <a:prstGeom prst="diamond">
          <a:avLst/>
        </a:prstGeom>
      </dgm:spPr>
    </dgm:pt>
    <dgm:pt modelId="{A10B4A03-964D-4886-85C4-71A6954ABDCA}" type="pres">
      <dgm:prSet presAssocID="{9DCEA5FC-4640-45AF-B712-7A4FD94AEF0D}" presName="EmptyPane" presStyleCnt="0"/>
      <dgm:spPr/>
    </dgm:pt>
    <dgm:pt modelId="{B83DEA66-1806-4316-857B-546C6C0ABDBC}" type="pres">
      <dgm:prSet presAssocID="{0A99745B-BB5C-49B3-A782-8DB57641F6C9}" presName="spaceBetweenRectangles" presStyleLbl="fgAcc1" presStyleIdx="0" presStyleCnt="5"/>
      <dgm:spPr>
        <a:ln>
          <a:solidFill>
            <a:srgbClr val="002060"/>
          </a:solidFill>
        </a:ln>
      </dgm:spPr>
    </dgm:pt>
    <dgm:pt modelId="{02729628-BF65-48E9-9810-7D4F7F2E81FF}" type="pres">
      <dgm:prSet presAssocID="{096A9AF0-0DAE-4EB3-B448-4501DA034F4A}" presName="composite" presStyleCnt="0"/>
      <dgm:spPr/>
    </dgm:pt>
    <dgm:pt modelId="{DF8C3026-7247-4C69-87F8-5D5E7C9A3FD0}" type="pres">
      <dgm:prSet presAssocID="{096A9AF0-0DAE-4EB3-B448-4501DA034F4A}" presName="Parent1" presStyleLbl="alignNode1" presStyleIdx="1" presStyleCnt="6" custLinFactX="118889" custLinFactNeighborX="200000" custLinFactNeighborY="7773">
        <dgm:presLayoutVars>
          <dgm:chMax val="1"/>
          <dgm:chPref val="1"/>
          <dgm:bulletEnabled val="1"/>
        </dgm:presLayoutVars>
      </dgm:prSet>
      <dgm:spPr/>
    </dgm:pt>
    <dgm:pt modelId="{B8BEE52E-BB32-4A29-889D-98418E8AEC2C}" type="pres">
      <dgm:prSet presAssocID="{096A9AF0-0DAE-4EB3-B448-4501DA034F4A}" presName="Childtext1" presStyleLbl="revTx" presStyleIdx="1" presStyleCnt="6">
        <dgm:presLayoutVars>
          <dgm:chMax val="0"/>
          <dgm:chPref val="0"/>
          <dgm:bulletEnabled/>
        </dgm:presLayoutVars>
      </dgm:prSet>
      <dgm:spPr/>
    </dgm:pt>
    <dgm:pt modelId="{A24ACEDC-53F3-4F4F-ADA4-A1B743D31A1C}" type="pres">
      <dgm:prSet presAssocID="{096A9AF0-0DAE-4EB3-B448-4501DA034F4A}" presName="ConnectLine" presStyleLbl="sibTrans1D1" presStyleIdx="1" presStyleCnt="6"/>
      <dgm:spPr>
        <a:noFill/>
        <a:ln w="3175" cap="flat" cmpd="sng" algn="ctr">
          <a:solidFill>
            <a:schemeClr val="bg1">
              <a:lumMod val="75000"/>
            </a:schemeClr>
          </a:solidFill>
          <a:prstDash val="solid"/>
          <a:miter lim="800000"/>
        </a:ln>
        <a:effectLst/>
      </dgm:spPr>
    </dgm:pt>
    <dgm:pt modelId="{ED452210-013D-4950-8789-E67FF76A5191}" type="pres">
      <dgm:prSet presAssocID="{096A9AF0-0DAE-4EB3-B448-4501DA034F4A}" presName="ConnectLineEnd" presStyleLbl="node1" presStyleIdx="1" presStyleCnt="6"/>
      <dgm:spPr>
        <a:prstGeom prst="diamond">
          <a:avLst/>
        </a:prstGeom>
      </dgm:spPr>
    </dgm:pt>
    <dgm:pt modelId="{3C3A719C-9A3D-45A5-AF6C-44CB2262FFED}" type="pres">
      <dgm:prSet presAssocID="{096A9AF0-0DAE-4EB3-B448-4501DA034F4A}" presName="EmptyPane" presStyleCnt="0"/>
      <dgm:spPr/>
    </dgm:pt>
    <dgm:pt modelId="{740E9D1E-0907-4886-B962-E6A42470EA9E}" type="pres">
      <dgm:prSet presAssocID="{6B0D7DA9-E6ED-4137-9716-F48BF62327A8}" presName="spaceBetweenRectangles" presStyleLbl="fgAcc1" presStyleIdx="1" presStyleCnt="5"/>
      <dgm:spPr/>
    </dgm:pt>
    <dgm:pt modelId="{27833811-8C48-49FF-9CA0-AEAC4284889D}" type="pres">
      <dgm:prSet presAssocID="{683CC5F6-E9B5-49F2-909E-A68D38896308}" presName="composite" presStyleCnt="0"/>
      <dgm:spPr/>
    </dgm:pt>
    <dgm:pt modelId="{9974CFEC-506B-42C8-AE78-EB13C68C52E9}" type="pres">
      <dgm:prSet presAssocID="{683CC5F6-E9B5-49F2-909E-A68D38896308}" presName="Parent1" presStyleLbl="alignNode1" presStyleIdx="2" presStyleCnt="6" custScaleX="113699" custScaleY="56448" custLinFactX="-39385" custLinFactNeighborX="-100000" custLinFactNeighborY="-10325">
        <dgm:presLayoutVars>
          <dgm:chMax val="1"/>
          <dgm:chPref val="1"/>
          <dgm:bulletEnabled val="1"/>
        </dgm:presLayoutVars>
      </dgm:prSet>
      <dgm:spPr/>
    </dgm:pt>
    <dgm:pt modelId="{18E3FB84-F637-4ADB-A9C4-53D174B79E7F}" type="pres">
      <dgm:prSet presAssocID="{683CC5F6-E9B5-49F2-909E-A68D38896308}" presName="Childtext1" presStyleLbl="revTx" presStyleIdx="2" presStyleCnt="6">
        <dgm:presLayoutVars>
          <dgm:chMax val="0"/>
          <dgm:chPref val="0"/>
          <dgm:bulletEnabled/>
        </dgm:presLayoutVars>
      </dgm:prSet>
      <dgm:spPr>
        <a:prstGeom prst="hexagon">
          <a:avLst/>
        </a:prstGeom>
      </dgm:spPr>
    </dgm:pt>
    <dgm:pt modelId="{861B0898-CF76-4064-BEBF-4DB363A30F25}" type="pres">
      <dgm:prSet presAssocID="{683CC5F6-E9B5-49F2-909E-A68D38896308}" presName="ConnectLine" presStyleLbl="sibTrans1D1" presStyleIdx="2" presStyleCnt="6"/>
      <dgm:spPr>
        <a:noFill/>
        <a:ln w="12700" cap="flat" cmpd="sng" algn="ctr">
          <a:solidFill>
            <a:schemeClr val="bg1">
              <a:lumMod val="85000"/>
            </a:schemeClr>
          </a:solidFill>
          <a:prstDash val="solid"/>
          <a:miter lim="800000"/>
        </a:ln>
        <a:effectLst/>
      </dgm:spPr>
    </dgm:pt>
    <dgm:pt modelId="{D5F2A243-4480-4C74-9CF8-86B8C805FABD}" type="pres">
      <dgm:prSet presAssocID="{683CC5F6-E9B5-49F2-909E-A68D38896308}" presName="ConnectLineEnd" presStyleLbl="node1" presStyleIdx="2" presStyleCnt="6"/>
      <dgm:spPr>
        <a:prstGeom prst="triangle">
          <a:avLst/>
        </a:prstGeom>
        <a:solidFill>
          <a:schemeClr val="accent3">
            <a:lumMod val="50000"/>
          </a:schemeClr>
        </a:solidFill>
      </dgm:spPr>
    </dgm:pt>
    <dgm:pt modelId="{7D233CDD-863C-442C-BE4A-BF051A62F653}" type="pres">
      <dgm:prSet presAssocID="{683CC5F6-E9B5-49F2-909E-A68D38896308}" presName="EmptyPane" presStyleCnt="0"/>
      <dgm:spPr/>
    </dgm:pt>
    <dgm:pt modelId="{ACF49F9D-0BF7-4DE8-8EF9-72E5AC3C8388}" type="pres">
      <dgm:prSet presAssocID="{4C61DDEE-8BBF-4CBF-B066-7E60B6DF0A11}" presName="spaceBetweenRectangles" presStyleLbl="fgAcc1" presStyleIdx="2" presStyleCnt="5"/>
      <dgm:spPr>
        <a:ln>
          <a:solidFill>
            <a:srgbClr val="002060"/>
          </a:solidFill>
        </a:ln>
      </dgm:spPr>
    </dgm:pt>
    <dgm:pt modelId="{65AA0B6E-245D-4872-981C-37F4EBA3AF9C}" type="pres">
      <dgm:prSet presAssocID="{CA6B1BA0-B2FC-48AD-8EDA-F4AAA4AF2782}" presName="composite" presStyleCnt="0"/>
      <dgm:spPr/>
    </dgm:pt>
    <dgm:pt modelId="{80232FD9-5E8C-4C69-B2DA-83D44EDF19CF}" type="pres">
      <dgm:prSet presAssocID="{CA6B1BA0-B2FC-48AD-8EDA-F4AAA4AF2782}" presName="Parent1" presStyleLbl="alignNode1" presStyleIdx="3" presStyleCnt="6" custLinFactX="66076" custLinFactNeighborX="100000" custLinFactNeighborY="11659">
        <dgm:presLayoutVars>
          <dgm:chMax val="1"/>
          <dgm:chPref val="1"/>
          <dgm:bulletEnabled val="1"/>
        </dgm:presLayoutVars>
      </dgm:prSet>
      <dgm:spPr/>
    </dgm:pt>
    <dgm:pt modelId="{DF1E9D22-47D4-4C5C-A257-E840FAA8C83A}" type="pres">
      <dgm:prSet presAssocID="{CA6B1BA0-B2FC-48AD-8EDA-F4AAA4AF2782}" presName="Childtext1" presStyleLbl="revTx" presStyleIdx="3" presStyleCnt="6">
        <dgm:presLayoutVars>
          <dgm:chMax val="0"/>
          <dgm:chPref val="0"/>
          <dgm:bulletEnabled/>
        </dgm:presLayoutVars>
      </dgm:prSet>
      <dgm:spPr/>
    </dgm:pt>
    <dgm:pt modelId="{92880EB9-9372-4E08-BB3E-D5E2CB324333}" type="pres">
      <dgm:prSet presAssocID="{CA6B1BA0-B2FC-48AD-8EDA-F4AAA4AF2782}" presName="ConnectLine" presStyleLbl="sibTrans1D1" presStyleIdx="3" presStyleCnt="6"/>
      <dgm:spPr>
        <a:noFill/>
        <a:ln w="3175" cap="flat" cmpd="sng" algn="ctr">
          <a:solidFill>
            <a:schemeClr val="bg1">
              <a:lumMod val="75000"/>
            </a:schemeClr>
          </a:solidFill>
          <a:prstDash val="solid"/>
          <a:miter lim="800000"/>
        </a:ln>
        <a:effectLst/>
      </dgm:spPr>
    </dgm:pt>
    <dgm:pt modelId="{D7FE156B-76E4-4ED6-9666-E3256FB28C4F}" type="pres">
      <dgm:prSet presAssocID="{CA6B1BA0-B2FC-48AD-8EDA-F4AAA4AF2782}" presName="ConnectLineEnd" presStyleLbl="node1" presStyleIdx="3" presStyleCnt="6"/>
      <dgm:spPr>
        <a:prstGeom prst="diamond">
          <a:avLst/>
        </a:prstGeom>
      </dgm:spPr>
    </dgm:pt>
    <dgm:pt modelId="{67442576-64D6-41B0-B604-3949681A3248}" type="pres">
      <dgm:prSet presAssocID="{CA6B1BA0-B2FC-48AD-8EDA-F4AAA4AF2782}" presName="EmptyPane" presStyleCnt="0"/>
      <dgm:spPr/>
    </dgm:pt>
    <dgm:pt modelId="{78779B33-F697-45A1-8947-238C6735CAD7}" type="pres">
      <dgm:prSet presAssocID="{39FB540D-D808-4040-9A37-0AC474C0212F}" presName="spaceBetweenRectangles" presStyleLbl="fgAcc1" presStyleIdx="3" presStyleCnt="5"/>
      <dgm:spPr/>
    </dgm:pt>
    <dgm:pt modelId="{7E52F4CE-F4E0-4771-BB16-4DEE741514C7}" type="pres">
      <dgm:prSet presAssocID="{212ADAAB-D5CB-4BBC-8DAF-7340FD334994}" presName="composite" presStyleCnt="0"/>
      <dgm:spPr/>
    </dgm:pt>
    <dgm:pt modelId="{8DBE84BD-A0B9-479B-AE95-04F7EA15E9E9}" type="pres">
      <dgm:prSet presAssocID="{212ADAAB-D5CB-4BBC-8DAF-7340FD334994}" presName="Parent1" presStyleLbl="alignNode1" presStyleIdx="4" presStyleCnt="6" custLinFactX="66077" custLinFactNeighborX="100000" custLinFactNeighborY="7979">
        <dgm:presLayoutVars>
          <dgm:chMax val="1"/>
          <dgm:chPref val="1"/>
          <dgm:bulletEnabled val="1"/>
        </dgm:presLayoutVars>
      </dgm:prSet>
      <dgm:spPr/>
    </dgm:pt>
    <dgm:pt modelId="{0E2E4126-B6A8-45C5-B2C7-2C06AD6E18E7}" type="pres">
      <dgm:prSet presAssocID="{212ADAAB-D5CB-4BBC-8DAF-7340FD334994}" presName="Childtext1" presStyleLbl="revTx" presStyleIdx="4" presStyleCnt="6">
        <dgm:presLayoutVars>
          <dgm:chMax val="0"/>
          <dgm:chPref val="0"/>
          <dgm:bulletEnabled/>
        </dgm:presLayoutVars>
      </dgm:prSet>
      <dgm:spPr/>
    </dgm:pt>
    <dgm:pt modelId="{B02DD85E-7A61-4DD2-A857-0D2584C55ACD}" type="pres">
      <dgm:prSet presAssocID="{212ADAAB-D5CB-4BBC-8DAF-7340FD334994}" presName="ConnectLine" presStyleLbl="sibTrans1D1" presStyleIdx="4" presStyleCnt="6"/>
      <dgm:spPr>
        <a:noFill/>
        <a:ln w="3175" cap="flat" cmpd="sng" algn="ctr">
          <a:solidFill>
            <a:schemeClr val="bg1">
              <a:lumMod val="75000"/>
            </a:schemeClr>
          </a:solidFill>
          <a:prstDash val="solid"/>
          <a:miter lim="800000"/>
        </a:ln>
        <a:effectLst/>
      </dgm:spPr>
    </dgm:pt>
    <dgm:pt modelId="{757D6E7A-7B8C-43BB-9A7E-6BCB0BB03C8B}" type="pres">
      <dgm:prSet presAssocID="{212ADAAB-D5CB-4BBC-8DAF-7340FD334994}" presName="ConnectLineEnd" presStyleLbl="node1" presStyleIdx="4" presStyleCnt="6"/>
      <dgm:spPr>
        <a:prstGeom prst="diamond">
          <a:avLst/>
        </a:prstGeom>
      </dgm:spPr>
    </dgm:pt>
    <dgm:pt modelId="{F4EF4540-492F-432D-AEDA-0F6BBA74C599}" type="pres">
      <dgm:prSet presAssocID="{212ADAAB-D5CB-4BBC-8DAF-7340FD334994}" presName="EmptyPane" presStyleCnt="0"/>
      <dgm:spPr/>
    </dgm:pt>
    <dgm:pt modelId="{7D7EA722-740F-4A7A-95DE-A60BFB527FF0}" type="pres">
      <dgm:prSet presAssocID="{AB2787E4-2A8B-428D-A4AE-2B14DCFFC4E7}" presName="spaceBetweenRectangles" presStyleLbl="fgAcc1" presStyleIdx="4" presStyleCnt="5"/>
      <dgm:spPr>
        <a:ln>
          <a:solidFill>
            <a:srgbClr val="002060"/>
          </a:solidFill>
        </a:ln>
      </dgm:spPr>
    </dgm:pt>
    <dgm:pt modelId="{EF935858-0DAE-4D2B-975C-85F6883399DF}" type="pres">
      <dgm:prSet presAssocID="{A2560FD2-F12F-4A06-A96F-B86674952111}" presName="composite" presStyleCnt="0"/>
      <dgm:spPr/>
    </dgm:pt>
    <dgm:pt modelId="{0F383DB1-088E-4DA6-AF47-99405321EF32}" type="pres">
      <dgm:prSet presAssocID="{A2560FD2-F12F-4A06-A96F-B86674952111}" presName="Parent1" presStyleLbl="alignNode1" presStyleIdx="5" presStyleCnt="6" custScaleX="121621" custScaleY="56448" custLinFactX="-200000" custLinFactNeighborX="-234695" custLinFactNeighborY="14774">
        <dgm:presLayoutVars>
          <dgm:chMax val="1"/>
          <dgm:chPref val="1"/>
          <dgm:bulletEnabled val="1"/>
        </dgm:presLayoutVars>
      </dgm:prSet>
      <dgm:spPr/>
    </dgm:pt>
    <dgm:pt modelId="{21705DDA-4A4F-433F-AA55-2A5236FA165E}" type="pres">
      <dgm:prSet presAssocID="{A2560FD2-F12F-4A06-A96F-B86674952111}" presName="Childtext1" presStyleLbl="revTx" presStyleIdx="5" presStyleCnt="6">
        <dgm:presLayoutVars>
          <dgm:chMax val="0"/>
          <dgm:chPref val="0"/>
          <dgm:bulletEnabled/>
        </dgm:presLayoutVars>
      </dgm:prSet>
      <dgm:spPr>
        <a:prstGeom prst="hexagon">
          <a:avLst/>
        </a:prstGeom>
      </dgm:spPr>
    </dgm:pt>
    <dgm:pt modelId="{D9A8D2BB-F8CD-4168-A53B-F1D23313760F}" type="pres">
      <dgm:prSet presAssocID="{A2560FD2-F12F-4A06-A96F-B86674952111}" presName="ConnectLine" presStyleLbl="sibTrans1D1" presStyleIdx="5" presStyleCnt="6"/>
      <dgm:spPr>
        <a:noFill/>
        <a:ln w="12700" cap="flat" cmpd="sng" algn="ctr">
          <a:solidFill>
            <a:schemeClr val="bg1">
              <a:lumMod val="85000"/>
            </a:schemeClr>
          </a:solidFill>
          <a:prstDash val="solid"/>
          <a:miter lim="800000"/>
        </a:ln>
        <a:effectLst/>
      </dgm:spPr>
    </dgm:pt>
    <dgm:pt modelId="{9AC4E39E-8232-4894-B1D0-3922DC4AC573}" type="pres">
      <dgm:prSet presAssocID="{A2560FD2-F12F-4A06-A96F-B86674952111}" presName="ConnectLineEnd" presStyleLbl="node1" presStyleIdx="5" presStyleCnt="6"/>
      <dgm:spPr>
        <a:prstGeom prst="triangle">
          <a:avLst/>
        </a:prstGeom>
        <a:solidFill>
          <a:schemeClr val="accent3">
            <a:lumMod val="50000"/>
          </a:schemeClr>
        </a:solidFill>
      </dgm:spPr>
    </dgm:pt>
    <dgm:pt modelId="{8CBBB0C0-4C5E-4DC3-B2DB-E8860DB5EC08}" type="pres">
      <dgm:prSet presAssocID="{A2560FD2-F12F-4A06-A96F-B86674952111}" presName="EmptyPane" presStyleCnt="0"/>
      <dgm:spPr/>
    </dgm:pt>
  </dgm:ptLst>
  <dgm:cxnLst>
    <dgm:cxn modelId="{4CAB7601-8A70-4E6B-8AD7-C3383B8F58AB}" type="presOf" srcId="{92921081-529B-4D1C-83A4-C416BB4C5224}" destId="{B8BEE52E-BB32-4A29-889D-98418E8AEC2C}" srcOrd="0" destOrd="0" presId="urn:microsoft.com/office/officeart/2016/7/layout/HexagonTimeline"/>
    <dgm:cxn modelId="{E4115015-E1CD-4963-B2EC-79DC6E1096C2}" type="presOf" srcId="{683CC5F6-E9B5-49F2-909E-A68D38896308}" destId="{9974CFEC-506B-42C8-AE78-EB13C68C52E9}" srcOrd="0" destOrd="0" presId="urn:microsoft.com/office/officeart/2016/7/layout/HexagonTimeline"/>
    <dgm:cxn modelId="{C201B217-5086-41FE-9E61-C15AF3FDB844}" type="presOf" srcId="{9DCEA5FC-4640-45AF-B712-7A4FD94AEF0D}" destId="{D8FDC703-BDCB-4076-9523-E30657D3FBEC}" srcOrd="0" destOrd="0" presId="urn:microsoft.com/office/officeart/2016/7/layout/HexagonTimeline"/>
    <dgm:cxn modelId="{B197EC25-E922-4714-9520-D252122FB81D}" type="presOf" srcId="{A2560FD2-F12F-4A06-A96F-B86674952111}" destId="{0F383DB1-088E-4DA6-AF47-99405321EF32}" srcOrd="0" destOrd="0" presId="urn:microsoft.com/office/officeart/2016/7/layout/HexagonTimeline"/>
    <dgm:cxn modelId="{39A11E5C-7A57-4117-A6DF-36000C29509C}" srcId="{9DCEA5FC-4640-45AF-B712-7A4FD94AEF0D}" destId="{831701CF-77C7-46C0-A913-8CC39517BAB8}" srcOrd="0" destOrd="0" parTransId="{13FBC60D-3EA6-4496-BA97-C1AE8C7F8961}" sibTransId="{75156CDF-E17B-4DAD-AE37-EA44D7F37090}"/>
    <dgm:cxn modelId="{DD687B5C-28C8-4088-99B8-D375C5FDAE4A}" srcId="{212ADAAB-D5CB-4BBC-8DAF-7340FD334994}" destId="{2AEE5C11-34AE-4EB7-8907-9BED418EA471}" srcOrd="0" destOrd="0" parTransId="{2E14AD1F-C7EA-45AE-ADC0-0EE92A6516CB}" sibTransId="{F36FDDA0-6B91-47CB-8114-B6F076E55FC8}"/>
    <dgm:cxn modelId="{DBD99269-D7F7-4B47-B17B-A5AE402751D9}" srcId="{63085546-7C7C-4B3E-ABEB-2669F1A65FB2}" destId="{9DCEA5FC-4640-45AF-B712-7A4FD94AEF0D}" srcOrd="0" destOrd="0" parTransId="{929A5FD9-0612-4B79-9B59-C3C36D34A069}" sibTransId="{0A99745B-BB5C-49B3-A782-8DB57641F6C9}"/>
    <dgm:cxn modelId="{B093956A-D812-4783-B593-FBA7C665D75C}" type="presOf" srcId="{096A9AF0-0DAE-4EB3-B448-4501DA034F4A}" destId="{DF8C3026-7247-4C69-87F8-5D5E7C9A3FD0}" srcOrd="0" destOrd="0" presId="urn:microsoft.com/office/officeart/2016/7/layout/HexagonTimeline"/>
    <dgm:cxn modelId="{C8C7266C-2A0C-476A-85B3-F12BE2521F4C}" srcId="{63085546-7C7C-4B3E-ABEB-2669F1A65FB2}" destId="{212ADAAB-D5CB-4BBC-8DAF-7340FD334994}" srcOrd="4" destOrd="0" parTransId="{45F6D312-A686-491E-95E3-EFB9640CC472}" sibTransId="{AB2787E4-2A8B-428D-A4AE-2B14DCFFC4E7}"/>
    <dgm:cxn modelId="{1B50EE4E-3826-444E-8B9D-5F67F469E452}" type="presOf" srcId="{2AEE5C11-34AE-4EB7-8907-9BED418EA471}" destId="{0E2E4126-B6A8-45C5-B2C7-2C06AD6E18E7}" srcOrd="0" destOrd="0" presId="urn:microsoft.com/office/officeart/2016/7/layout/HexagonTimeline"/>
    <dgm:cxn modelId="{24A8F052-3377-4BA4-8C62-CCF5039C85D7}" srcId="{CA6B1BA0-B2FC-48AD-8EDA-F4AAA4AF2782}" destId="{3CB04A44-4013-4CA7-90FD-29AFC3C15E37}" srcOrd="0" destOrd="0" parTransId="{ECEE936A-E3CC-4209-BECC-1CD0C85A2B72}" sibTransId="{D7A8F7A0-47A3-4464-B3B7-E0806DF46627}"/>
    <dgm:cxn modelId="{576DFF54-BAD0-4464-928B-2A0F984AD12C}" type="presOf" srcId="{3CB04A44-4013-4CA7-90FD-29AFC3C15E37}" destId="{DF1E9D22-47D4-4C5C-A257-E840FAA8C83A}" srcOrd="0" destOrd="0" presId="urn:microsoft.com/office/officeart/2016/7/layout/HexagonTimeline"/>
    <dgm:cxn modelId="{B05C4C7C-FEB8-4825-98A0-C38D3021918A}" srcId="{096A9AF0-0DAE-4EB3-B448-4501DA034F4A}" destId="{92921081-529B-4D1C-83A4-C416BB4C5224}" srcOrd="0" destOrd="0" parTransId="{5AD2C2F8-A1D7-469B-93D8-B578BEFE51F8}" sibTransId="{ECC13403-1F53-4ED4-AE4F-334EEC7C8710}"/>
    <dgm:cxn modelId="{F9D8B584-9399-4A2B-8ADC-F71293A4822C}" srcId="{63085546-7C7C-4B3E-ABEB-2669F1A65FB2}" destId="{A2560FD2-F12F-4A06-A96F-B86674952111}" srcOrd="5" destOrd="0" parTransId="{96173659-138A-4A00-AE0B-9063EA9393A6}" sibTransId="{D3C3BC3F-2256-4FBC-AFA5-0D035E3EACD7}"/>
    <dgm:cxn modelId="{7C019CA9-E785-4FD0-B6E6-6DE82D1BCD48}" type="presOf" srcId="{63085546-7C7C-4B3E-ABEB-2669F1A65FB2}" destId="{5F921152-9384-47DF-B8E9-E72D0C53A843}" srcOrd="0" destOrd="0" presId="urn:microsoft.com/office/officeart/2016/7/layout/HexagonTimeline"/>
    <dgm:cxn modelId="{728405AA-A843-4B1B-8940-8280F8140E8D}" type="presOf" srcId="{212ADAAB-D5CB-4BBC-8DAF-7340FD334994}" destId="{8DBE84BD-A0B9-479B-AE95-04F7EA15E9E9}" srcOrd="0" destOrd="0" presId="urn:microsoft.com/office/officeart/2016/7/layout/HexagonTimeline"/>
    <dgm:cxn modelId="{7953E5AD-A516-4367-B624-74CF617C6527}" type="presOf" srcId="{4EA069F3-397F-40D5-94A6-32C3E355C277}" destId="{18E3FB84-F637-4ADB-A9C4-53D174B79E7F}" srcOrd="0" destOrd="0" presId="urn:microsoft.com/office/officeart/2016/7/layout/HexagonTimeline"/>
    <dgm:cxn modelId="{99746BB5-7122-43B8-8680-CF610F03585C}" srcId="{A2560FD2-F12F-4A06-A96F-B86674952111}" destId="{1E529C6E-C939-479A-A075-9E9B02837B50}" srcOrd="0" destOrd="0" parTransId="{46B3C017-F97A-4640-992A-33AEE06B2EFC}" sibTransId="{192E80CB-2667-481C-8244-6EC4AEED1BC2}"/>
    <dgm:cxn modelId="{CA0753BD-DB60-4D68-8486-5B376B839B26}" srcId="{63085546-7C7C-4B3E-ABEB-2669F1A65FB2}" destId="{096A9AF0-0DAE-4EB3-B448-4501DA034F4A}" srcOrd="1" destOrd="0" parTransId="{8CE6ABD6-768E-42C8-9029-C3B5F278B21C}" sibTransId="{6B0D7DA9-E6ED-4137-9716-F48BF62327A8}"/>
    <dgm:cxn modelId="{034872BF-2E92-417D-8304-30BAD2E78E48}" type="presOf" srcId="{831701CF-77C7-46C0-A913-8CC39517BAB8}" destId="{E20F6FBA-79EE-464D-B80B-A2452E8154E8}" srcOrd="0" destOrd="0" presId="urn:microsoft.com/office/officeart/2016/7/layout/HexagonTimeline"/>
    <dgm:cxn modelId="{BC5A70C8-9D97-4922-BCDB-6316D191C527}" srcId="{683CC5F6-E9B5-49F2-909E-A68D38896308}" destId="{4EA069F3-397F-40D5-94A6-32C3E355C277}" srcOrd="0" destOrd="0" parTransId="{2F99115B-608E-4E08-A503-B74879A76D07}" sibTransId="{E94D5EF7-F47C-476C-A5FE-1C35261B578A}"/>
    <dgm:cxn modelId="{CD6B6EE8-3813-4EF1-BFEC-C005A3326D63}" srcId="{63085546-7C7C-4B3E-ABEB-2669F1A65FB2}" destId="{CA6B1BA0-B2FC-48AD-8EDA-F4AAA4AF2782}" srcOrd="3" destOrd="0" parTransId="{D7D3AA07-BCB9-4212-A556-E90870FB1413}" sibTransId="{39FB540D-D808-4040-9A37-0AC474C0212F}"/>
    <dgm:cxn modelId="{F6AC1AEE-1023-459B-B3C3-414D60939140}" type="presOf" srcId="{CA6B1BA0-B2FC-48AD-8EDA-F4AAA4AF2782}" destId="{80232FD9-5E8C-4C69-B2DA-83D44EDF19CF}" srcOrd="0" destOrd="0" presId="urn:microsoft.com/office/officeart/2016/7/layout/HexagonTimeline"/>
    <dgm:cxn modelId="{D05952F1-7A9A-42F0-B162-00DBA31F6F8A}" type="presOf" srcId="{1E529C6E-C939-479A-A075-9E9B02837B50}" destId="{21705DDA-4A4F-433F-AA55-2A5236FA165E}" srcOrd="0" destOrd="0" presId="urn:microsoft.com/office/officeart/2016/7/layout/HexagonTimeline"/>
    <dgm:cxn modelId="{59786CF9-070F-4821-A4E9-D33DB930D8D2}" srcId="{63085546-7C7C-4B3E-ABEB-2669F1A65FB2}" destId="{683CC5F6-E9B5-49F2-909E-A68D38896308}" srcOrd="2" destOrd="0" parTransId="{15BFC747-B881-4328-BFBE-9BC128388CC6}" sibTransId="{4C61DDEE-8BBF-4CBF-B066-7E60B6DF0A11}"/>
    <dgm:cxn modelId="{4274CCB8-C625-493C-B022-800ED90D8A0F}" type="presParOf" srcId="{5F921152-9384-47DF-B8E9-E72D0C53A843}" destId="{F8B36E6C-C1EF-4E5A-A571-AE18D31F25A7}" srcOrd="0" destOrd="0" presId="urn:microsoft.com/office/officeart/2016/7/layout/HexagonTimeline"/>
    <dgm:cxn modelId="{A4468AE9-D032-4EA6-B914-DF314E7687F7}" type="presParOf" srcId="{F8B36E6C-C1EF-4E5A-A571-AE18D31F25A7}" destId="{D8FDC703-BDCB-4076-9523-E30657D3FBEC}" srcOrd="0" destOrd="0" presId="urn:microsoft.com/office/officeart/2016/7/layout/HexagonTimeline"/>
    <dgm:cxn modelId="{5BD9DB7B-4C44-4499-A4A3-96E9A930B524}" type="presParOf" srcId="{F8B36E6C-C1EF-4E5A-A571-AE18D31F25A7}" destId="{E20F6FBA-79EE-464D-B80B-A2452E8154E8}" srcOrd="1" destOrd="0" presId="urn:microsoft.com/office/officeart/2016/7/layout/HexagonTimeline"/>
    <dgm:cxn modelId="{0B3819BA-F288-4A59-A934-231C1EC245B4}" type="presParOf" srcId="{F8B36E6C-C1EF-4E5A-A571-AE18D31F25A7}" destId="{1E94F6A7-8DDE-4C87-A134-3E5F2C1ABE68}" srcOrd="2" destOrd="0" presId="urn:microsoft.com/office/officeart/2016/7/layout/HexagonTimeline"/>
    <dgm:cxn modelId="{21EDE45F-0D29-4A64-8A0E-015D29458FCC}" type="presParOf" srcId="{F8B36E6C-C1EF-4E5A-A571-AE18D31F25A7}" destId="{8EB8A2AD-C798-4FAE-A825-A5BF2B46E920}" srcOrd="3" destOrd="0" presId="urn:microsoft.com/office/officeart/2016/7/layout/HexagonTimeline"/>
    <dgm:cxn modelId="{1040F024-BAC0-4A0B-B128-C9C1E1AD3A0F}" type="presParOf" srcId="{F8B36E6C-C1EF-4E5A-A571-AE18D31F25A7}" destId="{A10B4A03-964D-4886-85C4-71A6954ABDCA}" srcOrd="4" destOrd="0" presId="urn:microsoft.com/office/officeart/2016/7/layout/HexagonTimeline"/>
    <dgm:cxn modelId="{2F35CD7B-91F1-42A1-8DD8-641F660A62EB}" type="presParOf" srcId="{5F921152-9384-47DF-B8E9-E72D0C53A843}" destId="{B83DEA66-1806-4316-857B-546C6C0ABDBC}" srcOrd="1" destOrd="0" presId="urn:microsoft.com/office/officeart/2016/7/layout/HexagonTimeline"/>
    <dgm:cxn modelId="{694A30BC-4A8D-4C9B-AB1E-E6B9540D2452}" type="presParOf" srcId="{5F921152-9384-47DF-B8E9-E72D0C53A843}" destId="{02729628-BF65-48E9-9810-7D4F7F2E81FF}" srcOrd="2" destOrd="0" presId="urn:microsoft.com/office/officeart/2016/7/layout/HexagonTimeline"/>
    <dgm:cxn modelId="{E595DA3C-429F-4EFB-B243-0D1552C31D55}" type="presParOf" srcId="{02729628-BF65-48E9-9810-7D4F7F2E81FF}" destId="{DF8C3026-7247-4C69-87F8-5D5E7C9A3FD0}" srcOrd="0" destOrd="0" presId="urn:microsoft.com/office/officeart/2016/7/layout/HexagonTimeline"/>
    <dgm:cxn modelId="{A3C95ACF-B739-440D-A938-F6084D8C3936}" type="presParOf" srcId="{02729628-BF65-48E9-9810-7D4F7F2E81FF}" destId="{B8BEE52E-BB32-4A29-889D-98418E8AEC2C}" srcOrd="1" destOrd="0" presId="urn:microsoft.com/office/officeart/2016/7/layout/HexagonTimeline"/>
    <dgm:cxn modelId="{560EE178-76FB-45F1-A3FD-1F00FEB74F57}" type="presParOf" srcId="{02729628-BF65-48E9-9810-7D4F7F2E81FF}" destId="{A24ACEDC-53F3-4F4F-ADA4-A1B743D31A1C}" srcOrd="2" destOrd="0" presId="urn:microsoft.com/office/officeart/2016/7/layout/HexagonTimeline"/>
    <dgm:cxn modelId="{138B696C-FE2F-48C8-A281-35D1A9D1043C}" type="presParOf" srcId="{02729628-BF65-48E9-9810-7D4F7F2E81FF}" destId="{ED452210-013D-4950-8789-E67FF76A5191}" srcOrd="3" destOrd="0" presId="urn:microsoft.com/office/officeart/2016/7/layout/HexagonTimeline"/>
    <dgm:cxn modelId="{6F40A3E8-B4A6-4B53-B423-09A856AB94EA}" type="presParOf" srcId="{02729628-BF65-48E9-9810-7D4F7F2E81FF}" destId="{3C3A719C-9A3D-45A5-AF6C-44CB2262FFED}" srcOrd="4" destOrd="0" presId="urn:microsoft.com/office/officeart/2016/7/layout/HexagonTimeline"/>
    <dgm:cxn modelId="{366D67F3-E065-4603-A5B7-FFA0D80EDA3A}" type="presParOf" srcId="{5F921152-9384-47DF-B8E9-E72D0C53A843}" destId="{740E9D1E-0907-4886-B962-E6A42470EA9E}" srcOrd="3" destOrd="0" presId="urn:microsoft.com/office/officeart/2016/7/layout/HexagonTimeline"/>
    <dgm:cxn modelId="{FDB54CFC-028B-463C-B968-B9D59620006E}" type="presParOf" srcId="{5F921152-9384-47DF-B8E9-E72D0C53A843}" destId="{27833811-8C48-49FF-9CA0-AEAC4284889D}" srcOrd="4" destOrd="0" presId="urn:microsoft.com/office/officeart/2016/7/layout/HexagonTimeline"/>
    <dgm:cxn modelId="{128E8218-F19C-4809-8E49-AF3D60FF703D}" type="presParOf" srcId="{27833811-8C48-49FF-9CA0-AEAC4284889D}" destId="{9974CFEC-506B-42C8-AE78-EB13C68C52E9}" srcOrd="0" destOrd="0" presId="urn:microsoft.com/office/officeart/2016/7/layout/HexagonTimeline"/>
    <dgm:cxn modelId="{BEEEBBBE-B2E1-4A23-A94A-4D5995D99B33}" type="presParOf" srcId="{27833811-8C48-49FF-9CA0-AEAC4284889D}" destId="{18E3FB84-F637-4ADB-A9C4-53D174B79E7F}" srcOrd="1" destOrd="0" presId="urn:microsoft.com/office/officeart/2016/7/layout/HexagonTimeline"/>
    <dgm:cxn modelId="{5D7CCCFE-F624-4B4C-8D2B-46EB5851D00C}" type="presParOf" srcId="{27833811-8C48-49FF-9CA0-AEAC4284889D}" destId="{861B0898-CF76-4064-BEBF-4DB363A30F25}" srcOrd="2" destOrd="0" presId="urn:microsoft.com/office/officeart/2016/7/layout/HexagonTimeline"/>
    <dgm:cxn modelId="{F42A3357-ED26-45FE-9B4B-D64006945C80}" type="presParOf" srcId="{27833811-8C48-49FF-9CA0-AEAC4284889D}" destId="{D5F2A243-4480-4C74-9CF8-86B8C805FABD}" srcOrd="3" destOrd="0" presId="urn:microsoft.com/office/officeart/2016/7/layout/HexagonTimeline"/>
    <dgm:cxn modelId="{B40422EC-8F61-4E98-A93C-54999B848653}" type="presParOf" srcId="{27833811-8C48-49FF-9CA0-AEAC4284889D}" destId="{7D233CDD-863C-442C-BE4A-BF051A62F653}" srcOrd="4" destOrd="0" presId="urn:microsoft.com/office/officeart/2016/7/layout/HexagonTimeline"/>
    <dgm:cxn modelId="{A4CF456C-4515-4435-96C5-C245340E0AC9}" type="presParOf" srcId="{5F921152-9384-47DF-B8E9-E72D0C53A843}" destId="{ACF49F9D-0BF7-4DE8-8EF9-72E5AC3C8388}" srcOrd="5" destOrd="0" presId="urn:microsoft.com/office/officeart/2016/7/layout/HexagonTimeline"/>
    <dgm:cxn modelId="{7E611E94-A46A-4A1B-A539-4492927E7F2A}" type="presParOf" srcId="{5F921152-9384-47DF-B8E9-E72D0C53A843}" destId="{65AA0B6E-245D-4872-981C-37F4EBA3AF9C}" srcOrd="6" destOrd="0" presId="urn:microsoft.com/office/officeart/2016/7/layout/HexagonTimeline"/>
    <dgm:cxn modelId="{E29379ED-8655-4008-A983-018DAD3E7126}" type="presParOf" srcId="{65AA0B6E-245D-4872-981C-37F4EBA3AF9C}" destId="{80232FD9-5E8C-4C69-B2DA-83D44EDF19CF}" srcOrd="0" destOrd="0" presId="urn:microsoft.com/office/officeart/2016/7/layout/HexagonTimeline"/>
    <dgm:cxn modelId="{F310B870-B34C-420A-B48B-6544223B3DFD}" type="presParOf" srcId="{65AA0B6E-245D-4872-981C-37F4EBA3AF9C}" destId="{DF1E9D22-47D4-4C5C-A257-E840FAA8C83A}" srcOrd="1" destOrd="0" presId="urn:microsoft.com/office/officeart/2016/7/layout/HexagonTimeline"/>
    <dgm:cxn modelId="{5185C167-7B63-4B77-BF03-A5B6C8C5FAE6}" type="presParOf" srcId="{65AA0B6E-245D-4872-981C-37F4EBA3AF9C}" destId="{92880EB9-9372-4E08-BB3E-D5E2CB324333}" srcOrd="2" destOrd="0" presId="urn:microsoft.com/office/officeart/2016/7/layout/HexagonTimeline"/>
    <dgm:cxn modelId="{BA09EE75-C2C5-48DB-9942-06D9DBFD8F58}" type="presParOf" srcId="{65AA0B6E-245D-4872-981C-37F4EBA3AF9C}" destId="{D7FE156B-76E4-4ED6-9666-E3256FB28C4F}" srcOrd="3" destOrd="0" presId="urn:microsoft.com/office/officeart/2016/7/layout/HexagonTimeline"/>
    <dgm:cxn modelId="{6DBC490B-8269-408A-9650-5D2F73B6D5AB}" type="presParOf" srcId="{65AA0B6E-245D-4872-981C-37F4EBA3AF9C}" destId="{67442576-64D6-41B0-B604-3949681A3248}" srcOrd="4" destOrd="0" presId="urn:microsoft.com/office/officeart/2016/7/layout/HexagonTimeline"/>
    <dgm:cxn modelId="{21C5D539-3870-45CC-A650-41948ED19010}" type="presParOf" srcId="{5F921152-9384-47DF-B8E9-E72D0C53A843}" destId="{78779B33-F697-45A1-8947-238C6735CAD7}" srcOrd="7" destOrd="0" presId="urn:microsoft.com/office/officeart/2016/7/layout/HexagonTimeline"/>
    <dgm:cxn modelId="{EB250998-2F3E-4430-998E-F8694DD19956}" type="presParOf" srcId="{5F921152-9384-47DF-B8E9-E72D0C53A843}" destId="{7E52F4CE-F4E0-4771-BB16-4DEE741514C7}" srcOrd="8" destOrd="0" presId="urn:microsoft.com/office/officeart/2016/7/layout/HexagonTimeline"/>
    <dgm:cxn modelId="{C8817A0B-2E96-489C-AC93-8164DADD67E8}" type="presParOf" srcId="{7E52F4CE-F4E0-4771-BB16-4DEE741514C7}" destId="{8DBE84BD-A0B9-479B-AE95-04F7EA15E9E9}" srcOrd="0" destOrd="0" presId="urn:microsoft.com/office/officeart/2016/7/layout/HexagonTimeline"/>
    <dgm:cxn modelId="{DB83264D-6914-4B30-8092-93EF7369D280}" type="presParOf" srcId="{7E52F4CE-F4E0-4771-BB16-4DEE741514C7}" destId="{0E2E4126-B6A8-45C5-B2C7-2C06AD6E18E7}" srcOrd="1" destOrd="0" presId="urn:microsoft.com/office/officeart/2016/7/layout/HexagonTimeline"/>
    <dgm:cxn modelId="{17742777-4C85-4881-BE50-0FB4D8D2A6F2}" type="presParOf" srcId="{7E52F4CE-F4E0-4771-BB16-4DEE741514C7}" destId="{B02DD85E-7A61-4DD2-A857-0D2584C55ACD}" srcOrd="2" destOrd="0" presId="urn:microsoft.com/office/officeart/2016/7/layout/HexagonTimeline"/>
    <dgm:cxn modelId="{B091E1E3-9C5A-4503-935B-067A29BD3746}" type="presParOf" srcId="{7E52F4CE-F4E0-4771-BB16-4DEE741514C7}" destId="{757D6E7A-7B8C-43BB-9A7E-6BCB0BB03C8B}" srcOrd="3" destOrd="0" presId="urn:microsoft.com/office/officeart/2016/7/layout/HexagonTimeline"/>
    <dgm:cxn modelId="{3ABA3EB4-AD6B-48D6-AD3D-E2C4E56BECCE}" type="presParOf" srcId="{7E52F4CE-F4E0-4771-BB16-4DEE741514C7}" destId="{F4EF4540-492F-432D-AEDA-0F6BBA74C599}" srcOrd="4" destOrd="0" presId="urn:microsoft.com/office/officeart/2016/7/layout/HexagonTimeline"/>
    <dgm:cxn modelId="{72640EE2-18E4-44BB-A804-25443BB1D1C7}" type="presParOf" srcId="{5F921152-9384-47DF-B8E9-E72D0C53A843}" destId="{7D7EA722-740F-4A7A-95DE-A60BFB527FF0}" srcOrd="9" destOrd="0" presId="urn:microsoft.com/office/officeart/2016/7/layout/HexagonTimeline"/>
    <dgm:cxn modelId="{8D9B823B-AF3C-401C-A8D9-4C6A7E20D8FE}" type="presParOf" srcId="{5F921152-9384-47DF-B8E9-E72D0C53A843}" destId="{EF935858-0DAE-4D2B-975C-85F6883399DF}" srcOrd="10" destOrd="0" presId="urn:microsoft.com/office/officeart/2016/7/layout/HexagonTimeline"/>
    <dgm:cxn modelId="{0700C300-D852-4D7B-8B1D-2209A1BFCD6A}" type="presParOf" srcId="{EF935858-0DAE-4D2B-975C-85F6883399DF}" destId="{0F383DB1-088E-4DA6-AF47-99405321EF32}" srcOrd="0" destOrd="0" presId="urn:microsoft.com/office/officeart/2016/7/layout/HexagonTimeline"/>
    <dgm:cxn modelId="{3ED85722-2E0F-4CFA-86BE-AAB49C88C248}" type="presParOf" srcId="{EF935858-0DAE-4D2B-975C-85F6883399DF}" destId="{21705DDA-4A4F-433F-AA55-2A5236FA165E}" srcOrd="1" destOrd="0" presId="urn:microsoft.com/office/officeart/2016/7/layout/HexagonTimeline"/>
    <dgm:cxn modelId="{AEC76D8E-D268-4F91-9DF2-36C5753ADD4A}" type="presParOf" srcId="{EF935858-0DAE-4D2B-975C-85F6883399DF}" destId="{D9A8D2BB-F8CD-4168-A53B-F1D23313760F}" srcOrd="2" destOrd="0" presId="urn:microsoft.com/office/officeart/2016/7/layout/HexagonTimeline"/>
    <dgm:cxn modelId="{B37B0B5C-D7B7-402D-A53D-FE74945D6394}" type="presParOf" srcId="{EF935858-0DAE-4D2B-975C-85F6883399DF}" destId="{9AC4E39E-8232-4894-B1D0-3922DC4AC573}" srcOrd="3" destOrd="0" presId="urn:microsoft.com/office/officeart/2016/7/layout/HexagonTimeline"/>
    <dgm:cxn modelId="{561FD389-66E7-439E-8FD7-F6A7BCB89ABF}" type="presParOf" srcId="{EF935858-0DAE-4D2B-975C-85F6883399DF}" destId="{8CBBB0C0-4C5E-4DC3-B2DB-E8860DB5EC08}" srcOrd="4" destOrd="0" presId="urn:microsoft.com/office/officeart/2016/7/layout/HexagonTimeline"/>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FDC703-BDCB-4076-9523-E30657D3FBEC}">
      <dsp:nvSpPr>
        <dsp:cNvPr id="0" name=""/>
        <dsp:cNvSpPr/>
      </dsp:nvSpPr>
      <dsp:spPr>
        <a:xfrm>
          <a:off x="248091" y="1126654"/>
          <a:ext cx="1263146" cy="297224"/>
        </a:xfrm>
        <a:prstGeom prst="homePlate">
          <a:avLst>
            <a:gd name="adj" fmla="val 40000"/>
          </a:avLst>
        </a:prstGeom>
        <a:solidFill>
          <a:srgbClr val="00B05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444500">
            <a:lnSpc>
              <a:spcPct val="90000"/>
            </a:lnSpc>
            <a:spcBef>
              <a:spcPct val="0"/>
            </a:spcBef>
            <a:spcAft>
              <a:spcPct val="35000"/>
            </a:spcAft>
            <a:buNone/>
          </a:pPr>
          <a:r>
            <a:rPr lang="en-US" sz="1000" b="1" kern="1200" dirty="0">
              <a:latin typeface="Aptos Narrow" panose="020B0004020202020204" pitchFamily="34" charset="0"/>
            </a:rPr>
            <a:t>Q1</a:t>
          </a:r>
          <a:br>
            <a:rPr lang="en-US" sz="1000" kern="1200" dirty="0">
              <a:latin typeface="Aptos Narrow" panose="020B0004020202020204" pitchFamily="34" charset="0"/>
            </a:rPr>
          </a:br>
          <a:r>
            <a:rPr lang="en-US" sz="1000" kern="1200" dirty="0">
              <a:latin typeface="Aptos Narrow" panose="020B0004020202020204" pitchFamily="34" charset="0"/>
            </a:rPr>
            <a:t>2023</a:t>
          </a:r>
        </a:p>
      </dsp:txBody>
      <dsp:txXfrm>
        <a:off x="248091" y="1126654"/>
        <a:ext cx="1203701" cy="297224"/>
      </dsp:txXfrm>
    </dsp:sp>
    <dsp:sp modelId="{E20F6FBA-79EE-464D-B80B-A2452E8154E8}">
      <dsp:nvSpPr>
        <dsp:cNvPr id="0" name=""/>
        <dsp:cNvSpPr/>
      </dsp:nvSpPr>
      <dsp:spPr>
        <a:xfrm>
          <a:off x="2479" y="13203"/>
          <a:ext cx="1754369" cy="792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b" anchorCtr="1">
          <a:noAutofit/>
        </a:bodyPr>
        <a:lstStyle/>
        <a:p>
          <a:pPr marL="0" lvl="0" indent="0" algn="ctr" defTabSz="488950">
            <a:lnSpc>
              <a:spcPct val="90000"/>
            </a:lnSpc>
            <a:spcBef>
              <a:spcPct val="0"/>
            </a:spcBef>
            <a:spcAft>
              <a:spcPct val="35000"/>
            </a:spcAft>
            <a:buFont typeface="Arial" panose="020B0604020202020204" pitchFamily="34" charset="0"/>
            <a:buNone/>
          </a:pPr>
          <a:r>
            <a:rPr lang="en-US" sz="1100" kern="1200" dirty="0">
              <a:latin typeface="Aptos Narrow" panose="020B0004020202020204" pitchFamily="34" charset="0"/>
            </a:rPr>
            <a:t>JUL – SEP: Program Inception</a:t>
          </a:r>
        </a:p>
        <a:p>
          <a:pPr marL="0" lvl="0" indent="0" algn="ctr" defTabSz="488950">
            <a:lnSpc>
              <a:spcPct val="90000"/>
            </a:lnSpc>
            <a:spcBef>
              <a:spcPct val="0"/>
            </a:spcBef>
            <a:spcAft>
              <a:spcPct val="35000"/>
            </a:spcAft>
            <a:buFont typeface="Arial" panose="020B0604020202020204" pitchFamily="34" charset="0"/>
            <a:buNone/>
          </a:pPr>
          <a:r>
            <a:rPr lang="en-US" sz="1100" kern="1200" dirty="0">
              <a:latin typeface="Aptos Narrow" panose="020B0004020202020204" pitchFamily="34" charset="0"/>
            </a:rPr>
            <a:t>SEP: Leadership Presentation</a:t>
          </a:r>
        </a:p>
      </dsp:txBody>
      <dsp:txXfrm>
        <a:off x="2479" y="13203"/>
        <a:ext cx="1754369" cy="792599"/>
      </dsp:txXfrm>
    </dsp:sp>
    <dsp:sp modelId="{B83DEA66-1806-4316-857B-546C6C0ABDBC}">
      <dsp:nvSpPr>
        <dsp:cNvPr id="0" name=""/>
        <dsp:cNvSpPr/>
      </dsp:nvSpPr>
      <dsp:spPr>
        <a:xfrm rot="21585612">
          <a:off x="1511235" y="1274224"/>
          <a:ext cx="498118" cy="0"/>
        </a:xfrm>
        <a:custGeom>
          <a:avLst/>
          <a:gdLst/>
          <a:ahLst/>
          <a:cxnLst/>
          <a:rect l="0" t="0" r="0" b="0"/>
          <a:pathLst>
            <a:path>
              <a:moveTo>
                <a:pt x="0" y="0"/>
              </a:moveTo>
              <a:lnTo>
                <a:pt x="498118"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E94F6A7-8DDE-4C87-A134-3E5F2C1ABE68}">
      <dsp:nvSpPr>
        <dsp:cNvPr id="0" name=""/>
        <dsp:cNvSpPr/>
      </dsp:nvSpPr>
      <dsp:spPr>
        <a:xfrm>
          <a:off x="879664" y="871323"/>
          <a:ext cx="0" cy="247687"/>
        </a:xfrm>
        <a:prstGeom prst="line">
          <a:avLst/>
        </a:prstGeom>
        <a:noFill/>
        <a:ln w="3175" cap="flat" cmpd="sng" algn="ctr">
          <a:solidFill>
            <a:schemeClr val="bg1">
              <a:lumMod val="75000"/>
            </a:schemeClr>
          </a:solidFill>
          <a:prstDash val="solid"/>
          <a:miter lim="800000"/>
        </a:ln>
        <a:effectLst/>
      </dsp:spPr>
      <dsp:style>
        <a:lnRef idx="1">
          <a:scrgbClr r="0" g="0" b="0"/>
        </a:lnRef>
        <a:fillRef idx="0">
          <a:scrgbClr r="0" g="0" b="0"/>
        </a:fillRef>
        <a:effectRef idx="0">
          <a:scrgbClr r="0" g="0" b="0"/>
        </a:effectRef>
        <a:fontRef idx="minor"/>
      </dsp:style>
    </dsp:sp>
    <dsp:sp modelId="{8EB8A2AD-C798-4FAE-A825-A5BF2B46E920}">
      <dsp:nvSpPr>
        <dsp:cNvPr id="0" name=""/>
        <dsp:cNvSpPr/>
      </dsp:nvSpPr>
      <dsp:spPr>
        <a:xfrm>
          <a:off x="854896" y="817616"/>
          <a:ext cx="49537" cy="49537"/>
        </a:xfrm>
        <a:prstGeom prst="diamond">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8C3026-7247-4C69-87F8-5D5E7C9A3FD0}">
      <dsp:nvSpPr>
        <dsp:cNvPr id="0" name=""/>
        <dsp:cNvSpPr/>
      </dsp:nvSpPr>
      <dsp:spPr>
        <a:xfrm>
          <a:off x="2009352" y="1120400"/>
          <a:ext cx="1298584" cy="305563"/>
        </a:xfrm>
        <a:prstGeom prst="hexagon">
          <a:avLst>
            <a:gd name="adj" fmla="val 40000"/>
            <a:gd name="vf" fmla="val 115470"/>
          </a:avLst>
        </a:prstGeom>
        <a:solidFill>
          <a:srgbClr val="00B05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444500">
            <a:lnSpc>
              <a:spcPct val="90000"/>
            </a:lnSpc>
            <a:spcBef>
              <a:spcPct val="0"/>
            </a:spcBef>
            <a:spcAft>
              <a:spcPct val="35000"/>
            </a:spcAft>
            <a:buNone/>
          </a:pPr>
          <a:r>
            <a:rPr lang="en-US" sz="1000" b="1" kern="1200" dirty="0">
              <a:latin typeface="Aptos Narrow" panose="020B0004020202020204" pitchFamily="34" charset="0"/>
            </a:rPr>
            <a:t>Q2</a:t>
          </a:r>
          <a:br>
            <a:rPr lang="en-US" sz="1000" kern="1200" dirty="0">
              <a:latin typeface="Aptos Narrow" panose="020B0004020202020204" pitchFamily="34" charset="0"/>
            </a:rPr>
          </a:br>
          <a:r>
            <a:rPr lang="en-US" sz="1000" kern="1200" dirty="0">
              <a:latin typeface="Aptos Narrow" panose="020B0004020202020204" pitchFamily="34" charset="0"/>
            </a:rPr>
            <a:t>2023</a:t>
          </a:r>
        </a:p>
      </dsp:txBody>
      <dsp:txXfrm>
        <a:off x="2158309" y="1155450"/>
        <a:ext cx="1000670" cy="235463"/>
      </dsp:txXfrm>
    </dsp:sp>
    <dsp:sp modelId="{B8BEE52E-BB32-4A29-889D-98418E8AEC2C}">
      <dsp:nvSpPr>
        <dsp:cNvPr id="0" name=""/>
        <dsp:cNvSpPr/>
      </dsp:nvSpPr>
      <dsp:spPr>
        <a:xfrm>
          <a:off x="1756849" y="1731528"/>
          <a:ext cx="1803589" cy="8148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t" anchorCtr="1">
          <a:noAutofit/>
        </a:bodyPr>
        <a:lstStyle/>
        <a:p>
          <a:pPr marL="0" lvl="0" indent="0" algn="ctr" defTabSz="488950">
            <a:lnSpc>
              <a:spcPct val="90000"/>
            </a:lnSpc>
            <a:spcBef>
              <a:spcPct val="0"/>
            </a:spcBef>
            <a:spcAft>
              <a:spcPct val="35000"/>
            </a:spcAft>
            <a:buFont typeface="Arial" panose="020B0604020202020204" pitchFamily="34" charset="0"/>
            <a:buNone/>
          </a:pPr>
          <a:r>
            <a:rPr lang="en-US" sz="1100" kern="1200" dirty="0">
              <a:latin typeface="Aptos Narrow" panose="020B0004020202020204" pitchFamily="34" charset="0"/>
            </a:rPr>
            <a:t>OCT – NOV: RPA BD Developer Pre-work &amp; Training</a:t>
          </a:r>
        </a:p>
        <a:p>
          <a:pPr marL="0" lvl="0" indent="0" algn="ctr" defTabSz="488950">
            <a:lnSpc>
              <a:spcPct val="90000"/>
            </a:lnSpc>
            <a:spcBef>
              <a:spcPct val="0"/>
            </a:spcBef>
            <a:spcAft>
              <a:spcPct val="35000"/>
            </a:spcAft>
            <a:buFont typeface="Arial" panose="020B0604020202020204" pitchFamily="34" charset="0"/>
            <a:buNone/>
          </a:pPr>
          <a:r>
            <a:rPr lang="en-US" sz="1100" kern="1200" dirty="0">
              <a:latin typeface="Aptos Narrow" panose="020B0004020202020204" pitchFamily="34" charset="0"/>
            </a:rPr>
            <a:t>NOV – DEC: DEV PoC Incubation</a:t>
          </a:r>
        </a:p>
        <a:p>
          <a:pPr marL="0" lvl="0" indent="0" algn="ctr" defTabSz="488950">
            <a:lnSpc>
              <a:spcPct val="90000"/>
            </a:lnSpc>
            <a:spcBef>
              <a:spcPct val="0"/>
            </a:spcBef>
            <a:spcAft>
              <a:spcPct val="35000"/>
            </a:spcAft>
            <a:buFont typeface="Arial" panose="020B0604020202020204" pitchFamily="34" charset="0"/>
            <a:buNone/>
          </a:pPr>
          <a:endParaRPr lang="en-US" sz="1100" kern="1200" dirty="0">
            <a:latin typeface="Aptos Narrow" panose="020B0004020202020204" pitchFamily="34" charset="0"/>
          </a:endParaRPr>
        </a:p>
      </dsp:txBody>
      <dsp:txXfrm>
        <a:off x="1756849" y="1731528"/>
        <a:ext cx="1803589" cy="814836"/>
      </dsp:txXfrm>
    </dsp:sp>
    <dsp:sp modelId="{740E9D1E-0907-4886-B962-E6A42470EA9E}">
      <dsp:nvSpPr>
        <dsp:cNvPr id="0" name=""/>
        <dsp:cNvSpPr/>
      </dsp:nvSpPr>
      <dsp:spPr>
        <a:xfrm>
          <a:off x="3307937" y="1273182"/>
          <a:ext cx="611366" cy="0"/>
        </a:xfrm>
        <a:custGeom>
          <a:avLst/>
          <a:gdLst/>
          <a:ahLst/>
          <a:cxnLst/>
          <a:rect l="0" t="0" r="0" b="0"/>
          <a:pathLst>
            <a:path>
              <a:moveTo>
                <a:pt x="0" y="0"/>
              </a:moveTo>
              <a:lnTo>
                <a:pt x="611366"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4ACEDC-53F3-4F4F-ADA4-A1B743D31A1C}">
      <dsp:nvSpPr>
        <dsp:cNvPr id="0" name=""/>
        <dsp:cNvSpPr/>
      </dsp:nvSpPr>
      <dsp:spPr>
        <a:xfrm>
          <a:off x="2658644" y="1425964"/>
          <a:ext cx="0" cy="254636"/>
        </a:xfrm>
        <a:prstGeom prst="line">
          <a:avLst/>
        </a:prstGeom>
        <a:noFill/>
        <a:ln w="3175" cap="flat" cmpd="sng" algn="ctr">
          <a:solidFill>
            <a:schemeClr val="bg1">
              <a:lumMod val="75000"/>
            </a:schemeClr>
          </a:solidFill>
          <a:prstDash val="solid"/>
          <a:miter lim="800000"/>
        </a:ln>
        <a:effectLst/>
      </dsp:spPr>
      <dsp:style>
        <a:lnRef idx="1">
          <a:scrgbClr r="0" g="0" b="0"/>
        </a:lnRef>
        <a:fillRef idx="0">
          <a:scrgbClr r="0" g="0" b="0"/>
        </a:fillRef>
        <a:effectRef idx="0">
          <a:scrgbClr r="0" g="0" b="0"/>
        </a:effectRef>
        <a:fontRef idx="minor"/>
      </dsp:style>
    </dsp:sp>
    <dsp:sp modelId="{ED452210-013D-4950-8789-E67FF76A5191}">
      <dsp:nvSpPr>
        <dsp:cNvPr id="0" name=""/>
        <dsp:cNvSpPr/>
      </dsp:nvSpPr>
      <dsp:spPr>
        <a:xfrm>
          <a:off x="2633181" y="1680600"/>
          <a:ext cx="50927" cy="50927"/>
        </a:xfrm>
        <a:prstGeom prst="diamond">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74CFEC-506B-42C8-AE78-EB13C68C52E9}">
      <dsp:nvSpPr>
        <dsp:cNvPr id="0" name=""/>
        <dsp:cNvSpPr/>
      </dsp:nvSpPr>
      <dsp:spPr>
        <a:xfrm>
          <a:off x="3919303" y="1186940"/>
          <a:ext cx="1768581" cy="172484"/>
        </a:xfrm>
        <a:prstGeom prst="hexagon">
          <a:avLst>
            <a:gd name="adj" fmla="val 40000"/>
            <a:gd name="vf" fmla="val 115470"/>
          </a:avLst>
        </a:prstGeom>
        <a:solidFill>
          <a:schemeClr val="accent3">
            <a:lumMod val="5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solidFill>
              <a:latin typeface="Aptos Narrow" panose="020B0004020202020204" pitchFamily="34" charset="0"/>
            </a:rPr>
            <a:t>Roadshows</a:t>
          </a:r>
        </a:p>
      </dsp:txBody>
      <dsp:txXfrm>
        <a:off x="4089683" y="1203557"/>
        <a:ext cx="1427821" cy="139250"/>
      </dsp:txXfrm>
    </dsp:sp>
    <dsp:sp modelId="{18E3FB84-F637-4ADB-A9C4-53D174B79E7F}">
      <dsp:nvSpPr>
        <dsp:cNvPr id="0" name=""/>
        <dsp:cNvSpPr/>
      </dsp:nvSpPr>
      <dsp:spPr>
        <a:xfrm>
          <a:off x="3575412" y="177438"/>
          <a:ext cx="2456363" cy="459959"/>
        </a:xfrm>
        <a:prstGeom prst="hexagon">
          <a:avLst/>
        </a:prstGeom>
        <a:solidFill>
          <a:schemeClr val="bg1">
            <a:lumMod val="95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80010" rIns="0" bIns="80010" numCol="1" spcCol="1270" anchor="ctr" anchorCtr="1">
          <a:noAutofit/>
        </a:bodyPr>
        <a:lstStyle/>
        <a:p>
          <a:pPr marL="0" lvl="0" indent="0" algn="ctr" defTabSz="400050">
            <a:lnSpc>
              <a:spcPct val="90000"/>
            </a:lnSpc>
            <a:spcBef>
              <a:spcPct val="0"/>
            </a:spcBef>
            <a:spcAft>
              <a:spcPct val="35000"/>
            </a:spcAft>
            <a:buNone/>
          </a:pPr>
          <a:r>
            <a:rPr lang="en-US" sz="900" i="1" kern="1200" dirty="0">
              <a:solidFill>
                <a:schemeClr val="tx1">
                  <a:lumMod val="75000"/>
                  <a:lumOff val="25000"/>
                </a:schemeClr>
              </a:solidFill>
              <a:latin typeface="Aptos Narrow" panose="020B0004020202020204" pitchFamily="34" charset="0"/>
            </a:rPr>
            <a:t>2 PoC Demos:</a:t>
          </a:r>
        </a:p>
        <a:p>
          <a:pPr marL="0" lvl="0" indent="0" algn="ctr" defTabSz="400050">
            <a:lnSpc>
              <a:spcPct val="90000"/>
            </a:lnSpc>
            <a:spcBef>
              <a:spcPct val="0"/>
            </a:spcBef>
            <a:spcAft>
              <a:spcPct val="35000"/>
            </a:spcAft>
            <a:buNone/>
          </a:pPr>
          <a:r>
            <a:rPr lang="en-US" sz="900" i="1" kern="1200" dirty="0">
              <a:solidFill>
                <a:schemeClr val="tx1">
                  <a:lumMod val="75000"/>
                  <a:lumOff val="25000"/>
                </a:schemeClr>
              </a:solidFill>
              <a:latin typeface="Aptos Narrow" panose="020B0004020202020204" pitchFamily="34" charset="0"/>
            </a:rPr>
            <a:t>Project Online Timesheet Submission</a:t>
          </a:r>
        </a:p>
        <a:p>
          <a:pPr marL="0" lvl="0" indent="0" algn="ctr" defTabSz="400050">
            <a:lnSpc>
              <a:spcPct val="90000"/>
            </a:lnSpc>
            <a:spcBef>
              <a:spcPct val="0"/>
            </a:spcBef>
            <a:spcAft>
              <a:spcPct val="35000"/>
            </a:spcAft>
            <a:buNone/>
          </a:pPr>
          <a:r>
            <a:rPr lang="en-US" sz="900" i="1" kern="1200" dirty="0">
              <a:solidFill>
                <a:schemeClr val="tx1">
                  <a:lumMod val="75000"/>
                  <a:lumOff val="25000"/>
                </a:schemeClr>
              </a:solidFill>
              <a:latin typeface="Aptos Narrow" panose="020B0004020202020204" pitchFamily="34" charset="0"/>
            </a:rPr>
            <a:t>Epic WQ Extract</a:t>
          </a:r>
        </a:p>
      </dsp:txBody>
      <dsp:txXfrm>
        <a:off x="3818439" y="222945"/>
        <a:ext cx="1970309" cy="368945"/>
      </dsp:txXfrm>
    </dsp:sp>
    <dsp:sp modelId="{ACF49F9D-0BF7-4DE8-8EF9-72E5AC3C8388}">
      <dsp:nvSpPr>
        <dsp:cNvPr id="0" name=""/>
        <dsp:cNvSpPr/>
      </dsp:nvSpPr>
      <dsp:spPr>
        <a:xfrm>
          <a:off x="5687884" y="1273182"/>
          <a:ext cx="581420" cy="0"/>
        </a:xfrm>
        <a:custGeom>
          <a:avLst/>
          <a:gdLst/>
          <a:ahLst/>
          <a:cxnLst/>
          <a:rect l="0" t="0" r="0" b="0"/>
          <a:pathLst>
            <a:path>
              <a:moveTo>
                <a:pt x="0" y="0"/>
              </a:moveTo>
              <a:lnTo>
                <a:pt x="581420"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1B0898-CF76-4064-BEBF-4DB363A30F25}">
      <dsp:nvSpPr>
        <dsp:cNvPr id="0" name=""/>
        <dsp:cNvSpPr/>
      </dsp:nvSpPr>
      <dsp:spPr>
        <a:xfrm>
          <a:off x="4803594" y="921213"/>
          <a:ext cx="0" cy="143737"/>
        </a:xfrm>
        <a:prstGeom prst="line">
          <a:avLst/>
        </a:prstGeom>
        <a:noFill/>
        <a:ln w="12700" cap="flat" cmpd="sng" algn="ctr">
          <a:solidFill>
            <a:schemeClr val="bg1">
              <a:lumMod val="85000"/>
            </a:schemeClr>
          </a:solidFill>
          <a:prstDash val="solid"/>
          <a:miter lim="800000"/>
        </a:ln>
        <a:effectLst/>
      </dsp:spPr>
      <dsp:style>
        <a:lnRef idx="1">
          <a:scrgbClr r="0" g="0" b="0"/>
        </a:lnRef>
        <a:fillRef idx="0">
          <a:scrgbClr r="0" g="0" b="0"/>
        </a:fillRef>
        <a:effectRef idx="0">
          <a:scrgbClr r="0" g="0" b="0"/>
        </a:effectRef>
        <a:fontRef idx="minor"/>
      </dsp:style>
    </dsp:sp>
    <dsp:sp modelId="{D5F2A243-4480-4C74-9CF8-86B8C805FABD}">
      <dsp:nvSpPr>
        <dsp:cNvPr id="0" name=""/>
        <dsp:cNvSpPr/>
      </dsp:nvSpPr>
      <dsp:spPr>
        <a:xfrm>
          <a:off x="4768914" y="825926"/>
          <a:ext cx="69359" cy="28747"/>
        </a:xfrm>
        <a:prstGeom prst="triangle">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232FD9-5E8C-4C69-B2DA-83D44EDF19CF}">
      <dsp:nvSpPr>
        <dsp:cNvPr id="0" name=""/>
        <dsp:cNvSpPr/>
      </dsp:nvSpPr>
      <dsp:spPr>
        <a:xfrm>
          <a:off x="6269305" y="1120400"/>
          <a:ext cx="1298584" cy="305563"/>
        </a:xfrm>
        <a:prstGeom prst="hexagon">
          <a:avLst>
            <a:gd name="adj" fmla="val 40000"/>
            <a:gd name="vf" fmla="val 115470"/>
          </a:avLst>
        </a:prstGeom>
        <a:solidFill>
          <a:srgbClr val="00B05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444500">
            <a:lnSpc>
              <a:spcPct val="90000"/>
            </a:lnSpc>
            <a:spcBef>
              <a:spcPct val="0"/>
            </a:spcBef>
            <a:spcAft>
              <a:spcPct val="35000"/>
            </a:spcAft>
            <a:buNone/>
          </a:pPr>
          <a:r>
            <a:rPr lang="en-US" sz="1000" b="1" kern="1200" dirty="0">
              <a:latin typeface="Aptos Narrow" panose="020B0004020202020204" pitchFamily="34" charset="0"/>
            </a:rPr>
            <a:t>Q3</a:t>
          </a:r>
          <a:br>
            <a:rPr lang="en-US" sz="1000" kern="1200" dirty="0">
              <a:latin typeface="Aptos Narrow" panose="020B0004020202020204" pitchFamily="34" charset="0"/>
            </a:rPr>
          </a:br>
          <a:r>
            <a:rPr lang="en-US" sz="1000" kern="1200" dirty="0">
              <a:latin typeface="Aptos Narrow" panose="020B0004020202020204" pitchFamily="34" charset="0"/>
            </a:rPr>
            <a:t>2024</a:t>
          </a:r>
        </a:p>
      </dsp:txBody>
      <dsp:txXfrm>
        <a:off x="6418262" y="1155450"/>
        <a:ext cx="1000670" cy="235463"/>
      </dsp:txXfrm>
    </dsp:sp>
    <dsp:sp modelId="{DF1E9D22-47D4-4C5C-A257-E840FAA8C83A}">
      <dsp:nvSpPr>
        <dsp:cNvPr id="0" name=""/>
        <dsp:cNvSpPr/>
      </dsp:nvSpPr>
      <dsp:spPr>
        <a:xfrm>
          <a:off x="6016803" y="1731528"/>
          <a:ext cx="1803589" cy="8148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t" anchorCtr="1">
          <a:noAutofit/>
        </a:bodyPr>
        <a:lstStyle/>
        <a:p>
          <a:pPr marL="0" lvl="0" indent="0" algn="ctr" defTabSz="488950">
            <a:lnSpc>
              <a:spcPct val="90000"/>
            </a:lnSpc>
            <a:spcBef>
              <a:spcPct val="0"/>
            </a:spcBef>
            <a:spcAft>
              <a:spcPct val="35000"/>
            </a:spcAft>
            <a:buNone/>
          </a:pPr>
          <a:r>
            <a:rPr lang="en-US" sz="1100" kern="1200" dirty="0">
              <a:latin typeface="Aptos Narrow" panose="020B0004020202020204" pitchFamily="34" charset="0"/>
            </a:rPr>
            <a:t>JAN: Full Program Rollout</a:t>
          </a:r>
        </a:p>
        <a:p>
          <a:pPr marL="0" lvl="0" indent="0" algn="ctr" defTabSz="488950">
            <a:lnSpc>
              <a:spcPct val="90000"/>
            </a:lnSpc>
            <a:spcBef>
              <a:spcPct val="0"/>
            </a:spcBef>
            <a:spcAft>
              <a:spcPct val="35000"/>
            </a:spcAft>
            <a:buNone/>
          </a:pPr>
          <a:r>
            <a:rPr lang="en-US" sz="1100" kern="1200" dirty="0">
              <a:latin typeface="Aptos Narrow" panose="020B0004020202020204" pitchFamily="34" charset="0"/>
            </a:rPr>
            <a:t>FEB: RPA Ideas Intake</a:t>
          </a:r>
        </a:p>
      </dsp:txBody>
      <dsp:txXfrm>
        <a:off x="6016803" y="1731528"/>
        <a:ext cx="1803589" cy="814836"/>
      </dsp:txXfrm>
    </dsp:sp>
    <dsp:sp modelId="{78779B33-F697-45A1-8947-238C6735CAD7}">
      <dsp:nvSpPr>
        <dsp:cNvPr id="0" name=""/>
        <dsp:cNvSpPr/>
      </dsp:nvSpPr>
      <dsp:spPr>
        <a:xfrm>
          <a:off x="7567890" y="1273182"/>
          <a:ext cx="505005" cy="0"/>
        </a:xfrm>
        <a:custGeom>
          <a:avLst/>
          <a:gdLst/>
          <a:ahLst/>
          <a:cxnLst/>
          <a:rect l="0" t="0" r="0" b="0"/>
          <a:pathLst>
            <a:path>
              <a:moveTo>
                <a:pt x="0" y="0"/>
              </a:moveTo>
              <a:lnTo>
                <a:pt x="505005"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880EB9-9372-4E08-BB3E-D5E2CB324333}">
      <dsp:nvSpPr>
        <dsp:cNvPr id="0" name=""/>
        <dsp:cNvSpPr/>
      </dsp:nvSpPr>
      <dsp:spPr>
        <a:xfrm>
          <a:off x="6918598" y="1425964"/>
          <a:ext cx="0" cy="254636"/>
        </a:xfrm>
        <a:prstGeom prst="line">
          <a:avLst/>
        </a:prstGeom>
        <a:noFill/>
        <a:ln w="3175" cap="flat" cmpd="sng" algn="ctr">
          <a:solidFill>
            <a:schemeClr val="bg1">
              <a:lumMod val="75000"/>
            </a:schemeClr>
          </a:solidFill>
          <a:prstDash val="solid"/>
          <a:miter lim="800000"/>
        </a:ln>
        <a:effectLst/>
      </dsp:spPr>
      <dsp:style>
        <a:lnRef idx="1">
          <a:scrgbClr r="0" g="0" b="0"/>
        </a:lnRef>
        <a:fillRef idx="0">
          <a:scrgbClr r="0" g="0" b="0"/>
        </a:fillRef>
        <a:effectRef idx="0">
          <a:scrgbClr r="0" g="0" b="0"/>
        </a:effectRef>
        <a:fontRef idx="minor"/>
      </dsp:style>
    </dsp:sp>
    <dsp:sp modelId="{D7FE156B-76E4-4ED6-9666-E3256FB28C4F}">
      <dsp:nvSpPr>
        <dsp:cNvPr id="0" name=""/>
        <dsp:cNvSpPr/>
      </dsp:nvSpPr>
      <dsp:spPr>
        <a:xfrm>
          <a:off x="6893134" y="1680600"/>
          <a:ext cx="50927" cy="50927"/>
        </a:xfrm>
        <a:prstGeom prst="diamond">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BE84BD-A0B9-479B-AE95-04F7EA15E9E9}">
      <dsp:nvSpPr>
        <dsp:cNvPr id="0" name=""/>
        <dsp:cNvSpPr/>
      </dsp:nvSpPr>
      <dsp:spPr>
        <a:xfrm>
          <a:off x="8072895" y="1120400"/>
          <a:ext cx="1298584" cy="305563"/>
        </a:xfrm>
        <a:prstGeom prst="hexagon">
          <a:avLst>
            <a:gd name="adj" fmla="val 40000"/>
            <a:gd name="vf" fmla="val 115470"/>
          </a:avLst>
        </a:prstGeom>
        <a:solidFill>
          <a:srgbClr val="00B05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444500">
            <a:lnSpc>
              <a:spcPct val="90000"/>
            </a:lnSpc>
            <a:spcBef>
              <a:spcPct val="0"/>
            </a:spcBef>
            <a:spcAft>
              <a:spcPct val="35000"/>
            </a:spcAft>
            <a:buNone/>
          </a:pPr>
          <a:r>
            <a:rPr lang="en-US" sz="1000" b="1" kern="1200" dirty="0">
              <a:latin typeface="Aptos Narrow" panose="020B0004020202020204" pitchFamily="34" charset="0"/>
            </a:rPr>
            <a:t>Q4</a:t>
          </a:r>
          <a:br>
            <a:rPr lang="en-US" sz="1000" kern="1200" dirty="0">
              <a:latin typeface="Aptos Narrow" panose="020B0004020202020204" pitchFamily="34" charset="0"/>
            </a:rPr>
          </a:br>
          <a:r>
            <a:rPr lang="en-US" sz="1000" kern="1200" dirty="0">
              <a:latin typeface="Aptos Narrow" panose="020B0004020202020204" pitchFamily="34" charset="0"/>
            </a:rPr>
            <a:t>2024</a:t>
          </a:r>
        </a:p>
      </dsp:txBody>
      <dsp:txXfrm>
        <a:off x="8221852" y="1155450"/>
        <a:ext cx="1000670" cy="235463"/>
      </dsp:txXfrm>
    </dsp:sp>
    <dsp:sp modelId="{0E2E4126-B6A8-45C5-B2C7-2C06AD6E18E7}">
      <dsp:nvSpPr>
        <dsp:cNvPr id="0" name=""/>
        <dsp:cNvSpPr/>
      </dsp:nvSpPr>
      <dsp:spPr>
        <a:xfrm>
          <a:off x="7820393" y="0"/>
          <a:ext cx="1803589" cy="8148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b" anchorCtr="1">
          <a:noAutofit/>
        </a:bodyPr>
        <a:lstStyle/>
        <a:p>
          <a:pPr marL="0" lvl="0" indent="0" algn="ctr" defTabSz="488950">
            <a:lnSpc>
              <a:spcPct val="90000"/>
            </a:lnSpc>
            <a:spcBef>
              <a:spcPct val="0"/>
            </a:spcBef>
            <a:spcAft>
              <a:spcPct val="35000"/>
            </a:spcAft>
            <a:buNone/>
          </a:pPr>
          <a:r>
            <a:rPr lang="en-US" sz="1100" kern="1200" dirty="0">
              <a:latin typeface="Aptos Narrow" panose="020B0004020202020204" pitchFamily="34" charset="0"/>
            </a:rPr>
            <a:t>APR: PoC DEV/PROD Focus – Epic WQ Extract</a:t>
          </a:r>
        </a:p>
      </dsp:txBody>
      <dsp:txXfrm>
        <a:off x="7820393" y="0"/>
        <a:ext cx="1803589" cy="814836"/>
      </dsp:txXfrm>
    </dsp:sp>
    <dsp:sp modelId="{7D7EA722-740F-4A7A-95DE-A60BFB527FF0}">
      <dsp:nvSpPr>
        <dsp:cNvPr id="0" name=""/>
        <dsp:cNvSpPr/>
      </dsp:nvSpPr>
      <dsp:spPr>
        <a:xfrm>
          <a:off x="9371480" y="1273182"/>
          <a:ext cx="616061" cy="0"/>
        </a:xfrm>
        <a:custGeom>
          <a:avLst/>
          <a:gdLst/>
          <a:ahLst/>
          <a:cxnLst/>
          <a:rect l="0" t="0" r="0" b="0"/>
          <a:pathLst>
            <a:path>
              <a:moveTo>
                <a:pt x="0" y="0"/>
              </a:moveTo>
              <a:lnTo>
                <a:pt x="616061"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2DD85E-7A61-4DD2-A857-0D2584C55ACD}">
      <dsp:nvSpPr>
        <dsp:cNvPr id="0" name=""/>
        <dsp:cNvSpPr/>
      </dsp:nvSpPr>
      <dsp:spPr>
        <a:xfrm>
          <a:off x="8722187" y="865764"/>
          <a:ext cx="0" cy="254636"/>
        </a:xfrm>
        <a:prstGeom prst="line">
          <a:avLst/>
        </a:prstGeom>
        <a:noFill/>
        <a:ln w="3175" cap="flat" cmpd="sng" algn="ctr">
          <a:solidFill>
            <a:schemeClr val="bg1">
              <a:lumMod val="75000"/>
            </a:schemeClr>
          </a:solidFill>
          <a:prstDash val="solid"/>
          <a:miter lim="800000"/>
        </a:ln>
        <a:effectLst/>
      </dsp:spPr>
      <dsp:style>
        <a:lnRef idx="1">
          <a:scrgbClr r="0" g="0" b="0"/>
        </a:lnRef>
        <a:fillRef idx="0">
          <a:scrgbClr r="0" g="0" b="0"/>
        </a:fillRef>
        <a:effectRef idx="0">
          <a:scrgbClr r="0" g="0" b="0"/>
        </a:effectRef>
        <a:fontRef idx="minor"/>
      </dsp:style>
    </dsp:sp>
    <dsp:sp modelId="{757D6E7A-7B8C-43BB-9A7E-6BCB0BB03C8B}">
      <dsp:nvSpPr>
        <dsp:cNvPr id="0" name=""/>
        <dsp:cNvSpPr/>
      </dsp:nvSpPr>
      <dsp:spPr>
        <a:xfrm>
          <a:off x="8696724" y="814836"/>
          <a:ext cx="50927" cy="50927"/>
        </a:xfrm>
        <a:prstGeom prst="diamond">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383DB1-088E-4DA6-AF47-99405321EF32}">
      <dsp:nvSpPr>
        <dsp:cNvPr id="0" name=""/>
        <dsp:cNvSpPr/>
      </dsp:nvSpPr>
      <dsp:spPr>
        <a:xfrm rot="10800000">
          <a:off x="9987541" y="1186940"/>
          <a:ext cx="1579351" cy="172484"/>
        </a:xfrm>
        <a:prstGeom prst="homePlate">
          <a:avLst>
            <a:gd name="adj" fmla="val 40000"/>
          </a:avLst>
        </a:prstGeom>
        <a:solidFill>
          <a:schemeClr val="accent3">
            <a:lumMod val="5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bg1"/>
              </a:solidFill>
              <a:latin typeface="Aptos Narrow" panose="020B0004020202020204" pitchFamily="34" charset="0"/>
            </a:rPr>
            <a:t>Business Analyst Program</a:t>
          </a:r>
        </a:p>
      </dsp:txBody>
      <dsp:txXfrm rot="10800000">
        <a:off x="10022038" y="1186940"/>
        <a:ext cx="1544854" cy="172484"/>
      </dsp:txXfrm>
    </dsp:sp>
    <dsp:sp modelId="{21705DDA-4A4F-433F-AA55-2A5236FA165E}">
      <dsp:nvSpPr>
        <dsp:cNvPr id="0" name=""/>
        <dsp:cNvSpPr/>
      </dsp:nvSpPr>
      <dsp:spPr>
        <a:xfrm>
          <a:off x="9680445" y="1908967"/>
          <a:ext cx="2193544" cy="459959"/>
        </a:xfrm>
        <a:prstGeom prst="hexagon">
          <a:avLst/>
        </a:prstGeom>
        <a:solidFill>
          <a:schemeClr val="bg1">
            <a:lumMod val="95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ctr" anchorCtr="1">
          <a:noAutofit/>
        </a:bodyPr>
        <a:lstStyle/>
        <a:p>
          <a:pPr marL="0" lvl="0" indent="0" algn="ctr" defTabSz="488950">
            <a:lnSpc>
              <a:spcPct val="90000"/>
            </a:lnSpc>
            <a:spcBef>
              <a:spcPct val="0"/>
            </a:spcBef>
            <a:spcAft>
              <a:spcPct val="35000"/>
            </a:spcAft>
            <a:buNone/>
          </a:pPr>
          <a:r>
            <a:rPr lang="en-US" sz="1100" i="1" kern="1200" dirty="0">
              <a:solidFill>
                <a:schemeClr val="tx1">
                  <a:lumMod val="75000"/>
                  <a:lumOff val="25000"/>
                </a:schemeClr>
              </a:solidFill>
              <a:latin typeface="Aptos Narrow" panose="020B0004020202020204" pitchFamily="34" charset="0"/>
            </a:rPr>
            <a:t>1 – Patient Financial Services</a:t>
          </a:r>
          <a:br>
            <a:rPr lang="en-US" sz="1100" i="1" kern="1200" dirty="0">
              <a:solidFill>
                <a:schemeClr val="tx1">
                  <a:lumMod val="75000"/>
                  <a:lumOff val="25000"/>
                </a:schemeClr>
              </a:solidFill>
              <a:latin typeface="Aptos Narrow" panose="020B0004020202020204" pitchFamily="34" charset="0"/>
            </a:rPr>
          </a:br>
          <a:r>
            <a:rPr lang="en-US" sz="1100" i="1" kern="1200" dirty="0">
              <a:solidFill>
                <a:schemeClr val="tx1">
                  <a:lumMod val="75000"/>
                  <a:lumOff val="25000"/>
                </a:schemeClr>
              </a:solidFill>
              <a:latin typeface="Aptos Narrow" panose="020B0004020202020204" pitchFamily="34" charset="0"/>
            </a:rPr>
            <a:t>2 – Coding &amp; Charge Capture</a:t>
          </a:r>
        </a:p>
      </dsp:txBody>
      <dsp:txXfrm>
        <a:off x="9901570" y="1955334"/>
        <a:ext cx="1751294" cy="367225"/>
      </dsp:txXfrm>
    </dsp:sp>
    <dsp:sp modelId="{D9A8D2BB-F8CD-4168-A53B-F1D23313760F}">
      <dsp:nvSpPr>
        <dsp:cNvPr id="0" name=""/>
        <dsp:cNvSpPr/>
      </dsp:nvSpPr>
      <dsp:spPr>
        <a:xfrm>
          <a:off x="10777217" y="1481414"/>
          <a:ext cx="0" cy="143737"/>
        </a:xfrm>
        <a:prstGeom prst="line">
          <a:avLst/>
        </a:prstGeom>
        <a:noFill/>
        <a:ln w="12700" cap="flat" cmpd="sng" algn="ctr">
          <a:solidFill>
            <a:schemeClr val="bg1">
              <a:lumMod val="85000"/>
            </a:schemeClr>
          </a:solidFill>
          <a:prstDash val="solid"/>
          <a:miter lim="800000"/>
        </a:ln>
        <a:effectLst/>
      </dsp:spPr>
      <dsp:style>
        <a:lnRef idx="1">
          <a:scrgbClr r="0" g="0" b="0"/>
        </a:lnRef>
        <a:fillRef idx="0">
          <a:scrgbClr r="0" g="0" b="0"/>
        </a:fillRef>
        <a:effectRef idx="0">
          <a:scrgbClr r="0" g="0" b="0"/>
        </a:effectRef>
        <a:fontRef idx="minor"/>
      </dsp:style>
    </dsp:sp>
    <dsp:sp modelId="{9AC4E39E-8232-4894-B1D0-3922DC4AC573}">
      <dsp:nvSpPr>
        <dsp:cNvPr id="0" name=""/>
        <dsp:cNvSpPr/>
      </dsp:nvSpPr>
      <dsp:spPr>
        <a:xfrm>
          <a:off x="10746248" y="1691690"/>
          <a:ext cx="61938" cy="28747"/>
        </a:xfrm>
        <a:prstGeom prst="triangle">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FDC703-BDCB-4076-9523-E30657D3FBEC}">
      <dsp:nvSpPr>
        <dsp:cNvPr id="0" name=""/>
        <dsp:cNvSpPr/>
      </dsp:nvSpPr>
      <dsp:spPr>
        <a:xfrm>
          <a:off x="258782" y="1126654"/>
          <a:ext cx="1307609" cy="297224"/>
        </a:xfrm>
        <a:prstGeom prst="homePlate">
          <a:avLst>
            <a:gd name="adj" fmla="val 40000"/>
          </a:avLst>
        </a:prstGeom>
        <a:solidFill>
          <a:srgbClr val="00206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444500">
            <a:lnSpc>
              <a:spcPct val="90000"/>
            </a:lnSpc>
            <a:spcBef>
              <a:spcPct val="0"/>
            </a:spcBef>
            <a:spcAft>
              <a:spcPct val="35000"/>
            </a:spcAft>
            <a:buNone/>
          </a:pPr>
          <a:r>
            <a:rPr lang="en-US" sz="1000" b="1" kern="1200" dirty="0">
              <a:latin typeface="Aptos Narrow" panose="020B0004020202020204" pitchFamily="34" charset="0"/>
            </a:rPr>
            <a:t>Q1</a:t>
          </a:r>
          <a:br>
            <a:rPr lang="en-US" sz="1000" kern="1200" dirty="0">
              <a:latin typeface="Aptos Narrow" panose="020B0004020202020204" pitchFamily="34" charset="0"/>
            </a:rPr>
          </a:br>
          <a:r>
            <a:rPr lang="en-US" sz="1000" kern="1200" dirty="0">
              <a:latin typeface="Aptos Narrow" panose="020B0004020202020204" pitchFamily="34" charset="0"/>
            </a:rPr>
            <a:t>2024</a:t>
          </a:r>
        </a:p>
      </dsp:txBody>
      <dsp:txXfrm>
        <a:off x="258782" y="1126654"/>
        <a:ext cx="1248164" cy="297224"/>
      </dsp:txXfrm>
    </dsp:sp>
    <dsp:sp modelId="{E20F6FBA-79EE-464D-B80B-A2452E8154E8}">
      <dsp:nvSpPr>
        <dsp:cNvPr id="0" name=""/>
        <dsp:cNvSpPr/>
      </dsp:nvSpPr>
      <dsp:spPr>
        <a:xfrm>
          <a:off x="4525" y="13203"/>
          <a:ext cx="1816123" cy="792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b" anchorCtr="1">
          <a:noAutofit/>
        </a:bodyPr>
        <a:lstStyle/>
        <a:p>
          <a:pPr marL="0" lvl="0" indent="0" algn="ctr" defTabSz="488950">
            <a:lnSpc>
              <a:spcPct val="90000"/>
            </a:lnSpc>
            <a:spcBef>
              <a:spcPct val="0"/>
            </a:spcBef>
            <a:spcAft>
              <a:spcPct val="35000"/>
            </a:spcAft>
            <a:buFont typeface="Arial" panose="020B0604020202020204" pitchFamily="34" charset="0"/>
            <a:buNone/>
          </a:pPr>
          <a:r>
            <a:rPr lang="en-US" sz="1100" kern="1200" dirty="0">
              <a:latin typeface="Aptos Narrow" panose="020B0004020202020204" pitchFamily="34" charset="0"/>
            </a:rPr>
            <a:t>JUL: Launch Business Analyst Program</a:t>
          </a:r>
        </a:p>
      </dsp:txBody>
      <dsp:txXfrm>
        <a:off x="4525" y="13203"/>
        <a:ext cx="1816123" cy="792599"/>
      </dsp:txXfrm>
    </dsp:sp>
    <dsp:sp modelId="{B83DEA66-1806-4316-857B-546C6C0ABDBC}">
      <dsp:nvSpPr>
        <dsp:cNvPr id="0" name=""/>
        <dsp:cNvSpPr/>
      </dsp:nvSpPr>
      <dsp:spPr>
        <a:xfrm rot="15510">
          <a:off x="1566367" y="1286100"/>
          <a:ext cx="4802505" cy="0"/>
        </a:xfrm>
        <a:custGeom>
          <a:avLst/>
          <a:gdLst/>
          <a:ahLst/>
          <a:cxnLst/>
          <a:rect l="0" t="0" r="0" b="0"/>
          <a:pathLst>
            <a:path>
              <a:moveTo>
                <a:pt x="0" y="0"/>
              </a:moveTo>
              <a:lnTo>
                <a:pt x="4802505" y="0"/>
              </a:lnTo>
            </a:path>
          </a:pathLst>
        </a:custGeom>
        <a:no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dsp:style>
    </dsp:sp>
    <dsp:sp modelId="{1E94F6A7-8DDE-4C87-A134-3E5F2C1ABE68}">
      <dsp:nvSpPr>
        <dsp:cNvPr id="0" name=""/>
        <dsp:cNvSpPr/>
      </dsp:nvSpPr>
      <dsp:spPr>
        <a:xfrm>
          <a:off x="912587" y="871323"/>
          <a:ext cx="0" cy="247687"/>
        </a:xfrm>
        <a:prstGeom prst="line">
          <a:avLst/>
        </a:prstGeom>
        <a:noFill/>
        <a:ln w="3175" cap="flat" cmpd="sng" algn="ctr">
          <a:solidFill>
            <a:schemeClr val="bg1">
              <a:lumMod val="75000"/>
            </a:schemeClr>
          </a:solidFill>
          <a:prstDash val="solid"/>
          <a:miter lim="800000"/>
        </a:ln>
        <a:effectLst/>
      </dsp:spPr>
      <dsp:style>
        <a:lnRef idx="1">
          <a:scrgbClr r="0" g="0" b="0"/>
        </a:lnRef>
        <a:fillRef idx="0">
          <a:scrgbClr r="0" g="0" b="0"/>
        </a:fillRef>
        <a:effectRef idx="0">
          <a:scrgbClr r="0" g="0" b="0"/>
        </a:effectRef>
        <a:fontRef idx="minor"/>
      </dsp:style>
    </dsp:sp>
    <dsp:sp modelId="{8EB8A2AD-C798-4FAE-A825-A5BF2B46E920}">
      <dsp:nvSpPr>
        <dsp:cNvPr id="0" name=""/>
        <dsp:cNvSpPr/>
      </dsp:nvSpPr>
      <dsp:spPr>
        <a:xfrm>
          <a:off x="887818" y="817616"/>
          <a:ext cx="49537" cy="49537"/>
        </a:xfrm>
        <a:prstGeom prst="diamond">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8C3026-7247-4C69-87F8-5D5E7C9A3FD0}">
      <dsp:nvSpPr>
        <dsp:cNvPr id="0" name=""/>
        <dsp:cNvSpPr/>
      </dsp:nvSpPr>
      <dsp:spPr>
        <a:xfrm>
          <a:off x="6368848" y="1144152"/>
          <a:ext cx="1344294" cy="305563"/>
        </a:xfrm>
        <a:prstGeom prst="hexagon">
          <a:avLst>
            <a:gd name="adj" fmla="val 40000"/>
            <a:gd name="vf" fmla="val 115470"/>
          </a:avLst>
        </a:prstGeom>
        <a:solidFill>
          <a:srgbClr val="00206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444500">
            <a:lnSpc>
              <a:spcPct val="90000"/>
            </a:lnSpc>
            <a:spcBef>
              <a:spcPct val="0"/>
            </a:spcBef>
            <a:spcAft>
              <a:spcPct val="35000"/>
            </a:spcAft>
            <a:buNone/>
          </a:pPr>
          <a:r>
            <a:rPr lang="en-US" sz="1000" b="1" kern="1200" dirty="0">
              <a:latin typeface="Aptos Narrow" panose="020B0004020202020204" pitchFamily="34" charset="0"/>
            </a:rPr>
            <a:t>Q2</a:t>
          </a:r>
          <a:br>
            <a:rPr lang="en-US" sz="1000" kern="1200" dirty="0">
              <a:latin typeface="Aptos Narrow" panose="020B0004020202020204" pitchFamily="34" charset="0"/>
            </a:rPr>
          </a:br>
          <a:r>
            <a:rPr lang="en-US" sz="1000" kern="1200" dirty="0">
              <a:latin typeface="Aptos Narrow" panose="020B0004020202020204" pitchFamily="34" charset="0"/>
            </a:rPr>
            <a:t>2024</a:t>
          </a:r>
        </a:p>
      </dsp:txBody>
      <dsp:txXfrm>
        <a:off x="6521614" y="1178876"/>
        <a:ext cx="1038762" cy="236115"/>
      </dsp:txXfrm>
    </dsp:sp>
    <dsp:sp modelId="{B8BEE52E-BB32-4A29-889D-98418E8AEC2C}">
      <dsp:nvSpPr>
        <dsp:cNvPr id="0" name=""/>
        <dsp:cNvSpPr/>
      </dsp:nvSpPr>
      <dsp:spPr>
        <a:xfrm>
          <a:off x="6107457" y="1755279"/>
          <a:ext cx="1867076" cy="8148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t" anchorCtr="1">
          <a:noAutofit/>
        </a:bodyPr>
        <a:lstStyle/>
        <a:p>
          <a:pPr marL="0" lvl="0" indent="0" algn="ctr" defTabSz="488950">
            <a:lnSpc>
              <a:spcPct val="90000"/>
            </a:lnSpc>
            <a:spcBef>
              <a:spcPct val="0"/>
            </a:spcBef>
            <a:spcAft>
              <a:spcPct val="35000"/>
            </a:spcAft>
            <a:buFont typeface="Arial" panose="020B0604020202020204" pitchFamily="34" charset="0"/>
            <a:buNone/>
          </a:pPr>
          <a:r>
            <a:rPr lang="en-US" sz="1100" kern="1200" dirty="0">
              <a:latin typeface="Aptos Narrow" panose="020B0004020202020204" pitchFamily="34" charset="0"/>
            </a:rPr>
            <a:t>OCT: Publication Epic WQ Extract</a:t>
          </a:r>
        </a:p>
        <a:p>
          <a:pPr marL="0" lvl="0" indent="0" algn="ctr" defTabSz="488950">
            <a:lnSpc>
              <a:spcPct val="90000"/>
            </a:lnSpc>
            <a:spcBef>
              <a:spcPct val="0"/>
            </a:spcBef>
            <a:spcAft>
              <a:spcPct val="35000"/>
            </a:spcAft>
            <a:buFont typeface="Arial" panose="020B0604020202020204" pitchFamily="34" charset="0"/>
            <a:buNone/>
          </a:pPr>
          <a:r>
            <a:rPr lang="en-US" sz="1100" kern="1200" dirty="0">
              <a:latin typeface="Aptos Narrow" panose="020B0004020202020204" pitchFamily="34" charset="0"/>
            </a:rPr>
            <a:t>NOV – DEC: RPA Intake Reviews</a:t>
          </a:r>
        </a:p>
      </dsp:txBody>
      <dsp:txXfrm>
        <a:off x="6107457" y="1755279"/>
        <a:ext cx="1867076" cy="814836"/>
      </dsp:txXfrm>
    </dsp:sp>
    <dsp:sp modelId="{740E9D1E-0907-4886-B962-E6A42470EA9E}">
      <dsp:nvSpPr>
        <dsp:cNvPr id="0" name=""/>
        <dsp:cNvSpPr/>
      </dsp:nvSpPr>
      <dsp:spPr>
        <a:xfrm rot="10813520">
          <a:off x="2111156" y="1285918"/>
          <a:ext cx="5602008" cy="0"/>
        </a:xfrm>
        <a:custGeom>
          <a:avLst/>
          <a:gdLst/>
          <a:ahLst/>
          <a:cxnLst/>
          <a:rect l="0" t="0" r="0" b="0"/>
          <a:pathLst>
            <a:path>
              <a:moveTo>
                <a:pt x="0" y="0"/>
              </a:moveTo>
              <a:lnTo>
                <a:pt x="5602008"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4ACEDC-53F3-4F4F-ADA4-A1B743D31A1C}">
      <dsp:nvSpPr>
        <dsp:cNvPr id="0" name=""/>
        <dsp:cNvSpPr/>
      </dsp:nvSpPr>
      <dsp:spPr>
        <a:xfrm>
          <a:off x="7040995" y="1449715"/>
          <a:ext cx="0" cy="254636"/>
        </a:xfrm>
        <a:prstGeom prst="line">
          <a:avLst/>
        </a:prstGeom>
        <a:noFill/>
        <a:ln w="3175" cap="flat" cmpd="sng" algn="ctr">
          <a:solidFill>
            <a:schemeClr val="bg1">
              <a:lumMod val="75000"/>
            </a:schemeClr>
          </a:solidFill>
          <a:prstDash val="solid"/>
          <a:miter lim="800000"/>
        </a:ln>
        <a:effectLst/>
      </dsp:spPr>
      <dsp:style>
        <a:lnRef idx="1">
          <a:scrgbClr r="0" g="0" b="0"/>
        </a:lnRef>
        <a:fillRef idx="0">
          <a:scrgbClr r="0" g="0" b="0"/>
        </a:fillRef>
        <a:effectRef idx="0">
          <a:scrgbClr r="0" g="0" b="0"/>
        </a:effectRef>
        <a:fontRef idx="minor"/>
      </dsp:style>
    </dsp:sp>
    <dsp:sp modelId="{ED452210-013D-4950-8789-E67FF76A5191}">
      <dsp:nvSpPr>
        <dsp:cNvPr id="0" name=""/>
        <dsp:cNvSpPr/>
      </dsp:nvSpPr>
      <dsp:spPr>
        <a:xfrm>
          <a:off x="7015532" y="1704352"/>
          <a:ext cx="50927" cy="50927"/>
        </a:xfrm>
        <a:prstGeom prst="diamond">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74CFEC-506B-42C8-AE78-EB13C68C52E9}">
      <dsp:nvSpPr>
        <dsp:cNvPr id="0" name=""/>
        <dsp:cNvSpPr/>
      </dsp:nvSpPr>
      <dsp:spPr>
        <a:xfrm>
          <a:off x="2111178" y="1188660"/>
          <a:ext cx="1528449" cy="172484"/>
        </a:xfrm>
        <a:prstGeom prst="hexagon">
          <a:avLst>
            <a:gd name="adj" fmla="val 40000"/>
            <a:gd name="vf" fmla="val 115470"/>
          </a:avLst>
        </a:prstGeom>
        <a:solidFill>
          <a:schemeClr val="accent3">
            <a:lumMod val="5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solidFill>
              <a:latin typeface="Aptos Narrow" panose="020B0004020202020204" pitchFamily="34" charset="0"/>
            </a:rPr>
            <a:t>Roadshows</a:t>
          </a:r>
        </a:p>
      </dsp:txBody>
      <dsp:txXfrm>
        <a:off x="2261547" y="1205629"/>
        <a:ext cx="1227711" cy="138546"/>
      </dsp:txXfrm>
    </dsp:sp>
    <dsp:sp modelId="{18E3FB84-F637-4ADB-A9C4-53D174B79E7F}">
      <dsp:nvSpPr>
        <dsp:cNvPr id="0" name=""/>
        <dsp:cNvSpPr/>
      </dsp:nvSpPr>
      <dsp:spPr>
        <a:xfrm>
          <a:off x="1813979" y="179159"/>
          <a:ext cx="2122847" cy="459959"/>
        </a:xfrm>
        <a:prstGeom prst="hexagon">
          <a:avLst/>
        </a:prstGeom>
        <a:solidFill>
          <a:schemeClr val="bg1">
            <a:lumMod val="95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80010" rIns="0" bIns="80010" numCol="1" spcCol="1270" anchor="ctr" anchorCtr="1">
          <a:noAutofit/>
        </a:bodyPr>
        <a:lstStyle/>
        <a:p>
          <a:pPr marL="0" lvl="0" indent="0" algn="ctr" defTabSz="400050">
            <a:lnSpc>
              <a:spcPct val="90000"/>
            </a:lnSpc>
            <a:spcBef>
              <a:spcPct val="0"/>
            </a:spcBef>
            <a:spcAft>
              <a:spcPct val="35000"/>
            </a:spcAft>
            <a:buNone/>
          </a:pPr>
          <a:r>
            <a:rPr lang="en-US" sz="900" i="1" kern="1200" dirty="0">
              <a:solidFill>
                <a:schemeClr val="tx1">
                  <a:lumMod val="75000"/>
                  <a:lumOff val="25000"/>
                </a:schemeClr>
              </a:solidFill>
              <a:latin typeface="Aptos Narrow" panose="020B0004020202020204" pitchFamily="34" charset="0"/>
            </a:rPr>
            <a:t>2 PoC Demos:</a:t>
          </a:r>
        </a:p>
        <a:p>
          <a:pPr marL="0" lvl="0" indent="0" algn="ctr" defTabSz="400050">
            <a:lnSpc>
              <a:spcPct val="90000"/>
            </a:lnSpc>
            <a:spcBef>
              <a:spcPct val="0"/>
            </a:spcBef>
            <a:spcAft>
              <a:spcPct val="35000"/>
            </a:spcAft>
            <a:buNone/>
          </a:pPr>
          <a:r>
            <a:rPr lang="en-US" sz="900" i="1" kern="1200" dirty="0">
              <a:solidFill>
                <a:schemeClr val="tx1">
                  <a:lumMod val="75000"/>
                  <a:lumOff val="25000"/>
                </a:schemeClr>
              </a:solidFill>
              <a:latin typeface="Aptos Narrow" panose="020B0004020202020204" pitchFamily="34" charset="0"/>
            </a:rPr>
            <a:t>Project Online Timesheet Submission</a:t>
          </a:r>
        </a:p>
        <a:p>
          <a:pPr marL="0" lvl="0" indent="0" algn="ctr" defTabSz="400050">
            <a:lnSpc>
              <a:spcPct val="90000"/>
            </a:lnSpc>
            <a:spcBef>
              <a:spcPct val="0"/>
            </a:spcBef>
            <a:spcAft>
              <a:spcPct val="35000"/>
            </a:spcAft>
            <a:buNone/>
          </a:pPr>
          <a:r>
            <a:rPr lang="en-US" sz="900" i="1" kern="1200" dirty="0">
              <a:solidFill>
                <a:schemeClr val="tx1">
                  <a:lumMod val="75000"/>
                  <a:lumOff val="25000"/>
                </a:schemeClr>
              </a:solidFill>
              <a:latin typeface="Aptos Narrow" panose="020B0004020202020204" pitchFamily="34" charset="0"/>
            </a:rPr>
            <a:t>Epic WQ Extract</a:t>
          </a:r>
        </a:p>
      </dsp:txBody>
      <dsp:txXfrm>
        <a:off x="2029213" y="225794"/>
        <a:ext cx="1692379" cy="366689"/>
      </dsp:txXfrm>
    </dsp:sp>
    <dsp:sp modelId="{ACF49F9D-0BF7-4DE8-8EF9-72E5AC3C8388}">
      <dsp:nvSpPr>
        <dsp:cNvPr id="0" name=""/>
        <dsp:cNvSpPr/>
      </dsp:nvSpPr>
      <dsp:spPr>
        <a:xfrm rot="24986">
          <a:off x="3639566" y="1291855"/>
          <a:ext cx="4665009" cy="0"/>
        </a:xfrm>
        <a:custGeom>
          <a:avLst/>
          <a:gdLst/>
          <a:ahLst/>
          <a:cxnLst/>
          <a:rect l="0" t="0" r="0" b="0"/>
          <a:pathLst>
            <a:path>
              <a:moveTo>
                <a:pt x="0" y="0"/>
              </a:moveTo>
              <a:lnTo>
                <a:pt x="4665009" y="0"/>
              </a:lnTo>
            </a:path>
          </a:pathLst>
        </a:custGeom>
        <a:no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dsp:style>
    </dsp:sp>
    <dsp:sp modelId="{861B0898-CF76-4064-BEBF-4DB363A30F25}">
      <dsp:nvSpPr>
        <dsp:cNvPr id="0" name=""/>
        <dsp:cNvSpPr/>
      </dsp:nvSpPr>
      <dsp:spPr>
        <a:xfrm>
          <a:off x="2875403" y="922934"/>
          <a:ext cx="0" cy="143737"/>
        </a:xfrm>
        <a:prstGeom prst="line">
          <a:avLst/>
        </a:prstGeom>
        <a:noFill/>
        <a:ln w="12700" cap="flat" cmpd="sng" algn="ctr">
          <a:solidFill>
            <a:schemeClr val="bg1">
              <a:lumMod val="85000"/>
            </a:schemeClr>
          </a:solidFill>
          <a:prstDash val="solid"/>
          <a:miter lim="800000"/>
        </a:ln>
        <a:effectLst/>
      </dsp:spPr>
      <dsp:style>
        <a:lnRef idx="1">
          <a:scrgbClr r="0" g="0" b="0"/>
        </a:lnRef>
        <a:fillRef idx="0">
          <a:scrgbClr r="0" g="0" b="0"/>
        </a:fillRef>
        <a:effectRef idx="0">
          <a:scrgbClr r="0" g="0" b="0"/>
        </a:effectRef>
        <a:fontRef idx="minor"/>
      </dsp:style>
    </dsp:sp>
    <dsp:sp modelId="{D5F2A243-4480-4C74-9CF8-86B8C805FABD}">
      <dsp:nvSpPr>
        <dsp:cNvPr id="0" name=""/>
        <dsp:cNvSpPr/>
      </dsp:nvSpPr>
      <dsp:spPr>
        <a:xfrm>
          <a:off x="2846451" y="827647"/>
          <a:ext cx="57903" cy="28747"/>
        </a:xfrm>
        <a:prstGeom prst="triangle">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232FD9-5E8C-4C69-B2DA-83D44EDF19CF}">
      <dsp:nvSpPr>
        <dsp:cNvPr id="0" name=""/>
        <dsp:cNvSpPr/>
      </dsp:nvSpPr>
      <dsp:spPr>
        <a:xfrm>
          <a:off x="8304514" y="1156026"/>
          <a:ext cx="1344294" cy="305563"/>
        </a:xfrm>
        <a:prstGeom prst="hexagon">
          <a:avLst>
            <a:gd name="adj" fmla="val 40000"/>
            <a:gd name="vf" fmla="val 115470"/>
          </a:avLst>
        </a:prstGeom>
        <a:solidFill>
          <a:srgbClr val="00206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444500">
            <a:lnSpc>
              <a:spcPct val="90000"/>
            </a:lnSpc>
            <a:spcBef>
              <a:spcPct val="0"/>
            </a:spcBef>
            <a:spcAft>
              <a:spcPct val="35000"/>
            </a:spcAft>
            <a:buNone/>
          </a:pPr>
          <a:r>
            <a:rPr lang="en-US" sz="1000" b="1" kern="1200" dirty="0">
              <a:latin typeface="Aptos Narrow" panose="020B0004020202020204" pitchFamily="34" charset="0"/>
            </a:rPr>
            <a:t>Q3</a:t>
          </a:r>
          <a:br>
            <a:rPr lang="en-US" sz="1000" kern="1200" dirty="0">
              <a:latin typeface="Aptos Narrow" panose="020B0004020202020204" pitchFamily="34" charset="0"/>
            </a:rPr>
          </a:br>
          <a:r>
            <a:rPr lang="en-US" sz="1000" kern="1200" dirty="0">
              <a:latin typeface="Aptos Narrow" panose="020B0004020202020204" pitchFamily="34" charset="0"/>
            </a:rPr>
            <a:t>2025</a:t>
          </a:r>
        </a:p>
      </dsp:txBody>
      <dsp:txXfrm>
        <a:off x="8457280" y="1190750"/>
        <a:ext cx="1038762" cy="236115"/>
      </dsp:txXfrm>
    </dsp:sp>
    <dsp:sp modelId="{DF1E9D22-47D4-4C5C-A257-E840FAA8C83A}">
      <dsp:nvSpPr>
        <dsp:cNvPr id="0" name=""/>
        <dsp:cNvSpPr/>
      </dsp:nvSpPr>
      <dsp:spPr>
        <a:xfrm>
          <a:off x="8043123" y="1767153"/>
          <a:ext cx="1867076" cy="8148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t" anchorCtr="1">
          <a:noAutofit/>
        </a:bodyPr>
        <a:lstStyle/>
        <a:p>
          <a:pPr marL="0" lvl="0" indent="0" algn="ctr" defTabSz="488950">
            <a:lnSpc>
              <a:spcPct val="90000"/>
            </a:lnSpc>
            <a:spcBef>
              <a:spcPct val="0"/>
            </a:spcBef>
            <a:spcAft>
              <a:spcPct val="35000"/>
            </a:spcAft>
            <a:buNone/>
          </a:pPr>
          <a:r>
            <a:rPr lang="en-US" sz="1100" kern="1200" dirty="0">
              <a:latin typeface="Aptos Narrow" panose="020B0004020202020204" pitchFamily="34" charset="0"/>
            </a:rPr>
            <a:t>JAN: RPA Intake Reviews</a:t>
          </a:r>
        </a:p>
        <a:p>
          <a:pPr marL="0" lvl="0" indent="0" algn="ctr" defTabSz="488950">
            <a:lnSpc>
              <a:spcPct val="90000"/>
            </a:lnSpc>
            <a:spcBef>
              <a:spcPct val="0"/>
            </a:spcBef>
            <a:spcAft>
              <a:spcPct val="35000"/>
            </a:spcAft>
            <a:buNone/>
          </a:pPr>
          <a:r>
            <a:rPr lang="en-US" sz="1100" kern="1200" dirty="0">
              <a:latin typeface="Aptos Narrow" panose="020B0004020202020204" pitchFamily="34" charset="0"/>
            </a:rPr>
            <a:t>FEB: RPA Focus – Open Encounters Project</a:t>
          </a:r>
        </a:p>
      </dsp:txBody>
      <dsp:txXfrm>
        <a:off x="8043123" y="1767153"/>
        <a:ext cx="1867076" cy="814836"/>
      </dsp:txXfrm>
    </dsp:sp>
    <dsp:sp modelId="{78779B33-F697-45A1-8947-238C6735CAD7}">
      <dsp:nvSpPr>
        <dsp:cNvPr id="0" name=""/>
        <dsp:cNvSpPr/>
      </dsp:nvSpPr>
      <dsp:spPr>
        <a:xfrm rot="21526069">
          <a:off x="9648748" y="1303185"/>
          <a:ext cx="522915" cy="0"/>
        </a:xfrm>
        <a:custGeom>
          <a:avLst/>
          <a:gdLst/>
          <a:ahLst/>
          <a:cxnLst/>
          <a:rect l="0" t="0" r="0" b="0"/>
          <a:pathLst>
            <a:path>
              <a:moveTo>
                <a:pt x="0" y="0"/>
              </a:moveTo>
              <a:lnTo>
                <a:pt x="522915"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880EB9-9372-4E08-BB3E-D5E2CB324333}">
      <dsp:nvSpPr>
        <dsp:cNvPr id="0" name=""/>
        <dsp:cNvSpPr/>
      </dsp:nvSpPr>
      <dsp:spPr>
        <a:xfrm>
          <a:off x="8976661" y="1461590"/>
          <a:ext cx="0" cy="254636"/>
        </a:xfrm>
        <a:prstGeom prst="line">
          <a:avLst/>
        </a:prstGeom>
        <a:noFill/>
        <a:ln w="3175" cap="flat" cmpd="sng" algn="ctr">
          <a:solidFill>
            <a:schemeClr val="bg1">
              <a:lumMod val="75000"/>
            </a:schemeClr>
          </a:solidFill>
          <a:prstDash val="solid"/>
          <a:miter lim="800000"/>
        </a:ln>
        <a:effectLst/>
      </dsp:spPr>
      <dsp:style>
        <a:lnRef idx="1">
          <a:scrgbClr r="0" g="0" b="0"/>
        </a:lnRef>
        <a:fillRef idx="0">
          <a:scrgbClr r="0" g="0" b="0"/>
        </a:fillRef>
        <a:effectRef idx="0">
          <a:scrgbClr r="0" g="0" b="0"/>
        </a:effectRef>
        <a:fontRef idx="minor"/>
      </dsp:style>
    </dsp:sp>
    <dsp:sp modelId="{D7FE156B-76E4-4ED6-9666-E3256FB28C4F}">
      <dsp:nvSpPr>
        <dsp:cNvPr id="0" name=""/>
        <dsp:cNvSpPr/>
      </dsp:nvSpPr>
      <dsp:spPr>
        <a:xfrm>
          <a:off x="8951198" y="1716226"/>
          <a:ext cx="50927" cy="50927"/>
        </a:xfrm>
        <a:prstGeom prst="diamond">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BE84BD-A0B9-479B-AE95-04F7EA15E9E9}">
      <dsp:nvSpPr>
        <dsp:cNvPr id="0" name=""/>
        <dsp:cNvSpPr/>
      </dsp:nvSpPr>
      <dsp:spPr>
        <a:xfrm>
          <a:off x="10171604" y="1144781"/>
          <a:ext cx="1344294" cy="305563"/>
        </a:xfrm>
        <a:prstGeom prst="hexagon">
          <a:avLst>
            <a:gd name="adj" fmla="val 40000"/>
            <a:gd name="vf" fmla="val 115470"/>
          </a:avLst>
        </a:prstGeom>
        <a:solidFill>
          <a:srgbClr val="00206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444500">
            <a:lnSpc>
              <a:spcPct val="90000"/>
            </a:lnSpc>
            <a:spcBef>
              <a:spcPct val="0"/>
            </a:spcBef>
            <a:spcAft>
              <a:spcPct val="35000"/>
            </a:spcAft>
            <a:buNone/>
          </a:pPr>
          <a:r>
            <a:rPr lang="en-US" sz="1000" b="1" kern="1200" dirty="0">
              <a:latin typeface="Aptos Narrow" panose="020B0004020202020204" pitchFamily="34" charset="0"/>
            </a:rPr>
            <a:t>Q4</a:t>
          </a:r>
          <a:br>
            <a:rPr lang="en-US" sz="1000" kern="1200" dirty="0">
              <a:latin typeface="Aptos Narrow" panose="020B0004020202020204" pitchFamily="34" charset="0"/>
            </a:rPr>
          </a:br>
          <a:r>
            <a:rPr lang="en-US" sz="1000" kern="1200" dirty="0">
              <a:latin typeface="Aptos Narrow" panose="020B0004020202020204" pitchFamily="34" charset="0"/>
            </a:rPr>
            <a:t>2025</a:t>
          </a:r>
        </a:p>
      </dsp:txBody>
      <dsp:txXfrm>
        <a:off x="10324370" y="1179505"/>
        <a:ext cx="1038762" cy="236115"/>
      </dsp:txXfrm>
    </dsp:sp>
    <dsp:sp modelId="{0E2E4126-B6A8-45C5-B2C7-2C06AD6E18E7}">
      <dsp:nvSpPr>
        <dsp:cNvPr id="0" name=""/>
        <dsp:cNvSpPr/>
      </dsp:nvSpPr>
      <dsp:spPr>
        <a:xfrm>
          <a:off x="9910213" y="24380"/>
          <a:ext cx="1867076" cy="8148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b" anchorCtr="1">
          <a:noAutofit/>
        </a:bodyPr>
        <a:lstStyle/>
        <a:p>
          <a:pPr marL="0" lvl="0" indent="0" algn="ctr" defTabSz="488950">
            <a:lnSpc>
              <a:spcPct val="90000"/>
            </a:lnSpc>
            <a:spcBef>
              <a:spcPct val="0"/>
            </a:spcBef>
            <a:spcAft>
              <a:spcPct val="35000"/>
            </a:spcAft>
            <a:buNone/>
          </a:pPr>
          <a:r>
            <a:rPr lang="en-US" sz="1100" kern="1200" dirty="0">
              <a:latin typeface="Aptos Narrow" panose="020B0004020202020204" pitchFamily="34" charset="0"/>
            </a:rPr>
            <a:t>MAR – APR: OE Automation Dev</a:t>
          </a:r>
        </a:p>
        <a:p>
          <a:pPr marL="0" lvl="0" indent="0" algn="ctr" defTabSz="488950">
            <a:lnSpc>
              <a:spcPct val="90000"/>
            </a:lnSpc>
            <a:spcBef>
              <a:spcPct val="0"/>
            </a:spcBef>
            <a:spcAft>
              <a:spcPct val="35000"/>
            </a:spcAft>
            <a:buNone/>
          </a:pPr>
          <a:r>
            <a:rPr lang="en-US" sz="1100" kern="1200" dirty="0">
              <a:latin typeface="Aptos Narrow" panose="020B0004020202020204" pitchFamily="34" charset="0"/>
            </a:rPr>
            <a:t>MAY: OE Automation Go-Live</a:t>
          </a:r>
        </a:p>
        <a:p>
          <a:pPr marL="0" lvl="0" indent="0" algn="ctr" defTabSz="488950">
            <a:lnSpc>
              <a:spcPct val="90000"/>
            </a:lnSpc>
            <a:spcBef>
              <a:spcPct val="0"/>
            </a:spcBef>
            <a:spcAft>
              <a:spcPct val="35000"/>
            </a:spcAft>
            <a:buNone/>
          </a:pPr>
          <a:r>
            <a:rPr lang="en-US" sz="1100" kern="1200" dirty="0">
              <a:latin typeface="Aptos Narrow" panose="020B0004020202020204" pitchFamily="34" charset="0"/>
            </a:rPr>
            <a:t>JUN: OE Automation Stabilization</a:t>
          </a:r>
        </a:p>
      </dsp:txBody>
      <dsp:txXfrm>
        <a:off x="9910213" y="24380"/>
        <a:ext cx="1867076" cy="814836"/>
      </dsp:txXfrm>
    </dsp:sp>
    <dsp:sp modelId="{7D7EA722-740F-4A7A-95DE-A60BFB527FF0}">
      <dsp:nvSpPr>
        <dsp:cNvPr id="0" name=""/>
        <dsp:cNvSpPr/>
      </dsp:nvSpPr>
      <dsp:spPr>
        <a:xfrm rot="10805735">
          <a:off x="4019042" y="1291310"/>
          <a:ext cx="7496861" cy="0"/>
        </a:xfrm>
        <a:custGeom>
          <a:avLst/>
          <a:gdLst/>
          <a:ahLst/>
          <a:cxnLst/>
          <a:rect l="0" t="0" r="0" b="0"/>
          <a:pathLst>
            <a:path>
              <a:moveTo>
                <a:pt x="0" y="0"/>
              </a:moveTo>
              <a:lnTo>
                <a:pt x="7496861" y="0"/>
              </a:lnTo>
            </a:path>
          </a:pathLst>
        </a:custGeom>
        <a:no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dsp:style>
    </dsp:sp>
    <dsp:sp modelId="{B02DD85E-7A61-4DD2-A857-0D2584C55ACD}">
      <dsp:nvSpPr>
        <dsp:cNvPr id="0" name=""/>
        <dsp:cNvSpPr/>
      </dsp:nvSpPr>
      <dsp:spPr>
        <a:xfrm>
          <a:off x="10843751" y="890145"/>
          <a:ext cx="0" cy="254636"/>
        </a:xfrm>
        <a:prstGeom prst="line">
          <a:avLst/>
        </a:prstGeom>
        <a:noFill/>
        <a:ln w="3175" cap="flat" cmpd="sng" algn="ctr">
          <a:solidFill>
            <a:schemeClr val="bg1">
              <a:lumMod val="75000"/>
            </a:schemeClr>
          </a:solidFill>
          <a:prstDash val="solid"/>
          <a:miter lim="800000"/>
        </a:ln>
        <a:effectLst/>
      </dsp:spPr>
      <dsp:style>
        <a:lnRef idx="1">
          <a:scrgbClr r="0" g="0" b="0"/>
        </a:lnRef>
        <a:fillRef idx="0">
          <a:scrgbClr r="0" g="0" b="0"/>
        </a:fillRef>
        <a:effectRef idx="0">
          <a:scrgbClr r="0" g="0" b="0"/>
        </a:effectRef>
        <a:fontRef idx="minor"/>
      </dsp:style>
    </dsp:sp>
    <dsp:sp modelId="{757D6E7A-7B8C-43BB-9A7E-6BCB0BB03C8B}">
      <dsp:nvSpPr>
        <dsp:cNvPr id="0" name=""/>
        <dsp:cNvSpPr/>
      </dsp:nvSpPr>
      <dsp:spPr>
        <a:xfrm>
          <a:off x="10818287" y="839217"/>
          <a:ext cx="50927" cy="50927"/>
        </a:xfrm>
        <a:prstGeom prst="diamond">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383DB1-088E-4DA6-AF47-99405321EF32}">
      <dsp:nvSpPr>
        <dsp:cNvPr id="0" name=""/>
        <dsp:cNvSpPr/>
      </dsp:nvSpPr>
      <dsp:spPr>
        <a:xfrm rot="10800000">
          <a:off x="4019048" y="1198814"/>
          <a:ext cx="1634944" cy="172484"/>
        </a:xfrm>
        <a:prstGeom prst="homePlate">
          <a:avLst>
            <a:gd name="adj" fmla="val 40000"/>
          </a:avLst>
        </a:prstGeom>
        <a:solidFill>
          <a:schemeClr val="accent3">
            <a:lumMod val="5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bg1"/>
              </a:solidFill>
              <a:latin typeface="Aptos Narrow" panose="020B0004020202020204" pitchFamily="34" charset="0"/>
            </a:rPr>
            <a:t>Business Analyst Program</a:t>
          </a:r>
        </a:p>
      </dsp:txBody>
      <dsp:txXfrm rot="10800000">
        <a:off x="4053545" y="1198814"/>
        <a:ext cx="1600447" cy="172484"/>
      </dsp:txXfrm>
    </dsp:sp>
    <dsp:sp modelId="{21705DDA-4A4F-433F-AA55-2A5236FA165E}">
      <dsp:nvSpPr>
        <dsp:cNvPr id="0" name=""/>
        <dsp:cNvSpPr/>
      </dsp:nvSpPr>
      <dsp:spPr>
        <a:xfrm>
          <a:off x="3701142" y="1920841"/>
          <a:ext cx="2270756" cy="459959"/>
        </a:xfrm>
        <a:prstGeom prst="hexagon">
          <a:avLst/>
        </a:prstGeom>
        <a:solidFill>
          <a:schemeClr val="bg1">
            <a:lumMod val="95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ctr" anchorCtr="1">
          <a:noAutofit/>
        </a:bodyPr>
        <a:lstStyle/>
        <a:p>
          <a:pPr marL="0" lvl="0" indent="0" algn="ctr" defTabSz="488950">
            <a:lnSpc>
              <a:spcPct val="90000"/>
            </a:lnSpc>
            <a:spcBef>
              <a:spcPct val="0"/>
            </a:spcBef>
            <a:spcAft>
              <a:spcPct val="35000"/>
            </a:spcAft>
            <a:buNone/>
          </a:pPr>
          <a:r>
            <a:rPr lang="en-US" sz="1100" i="1" kern="1200" dirty="0">
              <a:solidFill>
                <a:schemeClr val="tx1">
                  <a:lumMod val="75000"/>
                  <a:lumOff val="25000"/>
                </a:schemeClr>
              </a:solidFill>
              <a:latin typeface="Aptos Narrow" panose="020B0004020202020204" pitchFamily="34" charset="0"/>
            </a:rPr>
            <a:t>2 - Finance</a:t>
          </a:r>
        </a:p>
      </dsp:txBody>
      <dsp:txXfrm>
        <a:off x="3928702" y="1966935"/>
        <a:ext cx="1815636" cy="367771"/>
      </dsp:txXfrm>
    </dsp:sp>
    <dsp:sp modelId="{D9A8D2BB-F8CD-4168-A53B-F1D23313760F}">
      <dsp:nvSpPr>
        <dsp:cNvPr id="0" name=""/>
        <dsp:cNvSpPr/>
      </dsp:nvSpPr>
      <dsp:spPr>
        <a:xfrm>
          <a:off x="4836520" y="1493288"/>
          <a:ext cx="0" cy="143737"/>
        </a:xfrm>
        <a:prstGeom prst="line">
          <a:avLst/>
        </a:prstGeom>
        <a:noFill/>
        <a:ln w="12700" cap="flat" cmpd="sng" algn="ctr">
          <a:solidFill>
            <a:schemeClr val="bg1">
              <a:lumMod val="85000"/>
            </a:schemeClr>
          </a:solidFill>
          <a:prstDash val="solid"/>
          <a:miter lim="800000"/>
        </a:ln>
        <a:effectLst/>
      </dsp:spPr>
      <dsp:style>
        <a:lnRef idx="1">
          <a:scrgbClr r="0" g="0" b="0"/>
        </a:lnRef>
        <a:fillRef idx="0">
          <a:scrgbClr r="0" g="0" b="0"/>
        </a:fillRef>
        <a:effectRef idx="0">
          <a:scrgbClr r="0" g="0" b="0"/>
        </a:effectRef>
        <a:fontRef idx="minor"/>
      </dsp:style>
    </dsp:sp>
    <dsp:sp modelId="{9AC4E39E-8232-4894-B1D0-3922DC4AC573}">
      <dsp:nvSpPr>
        <dsp:cNvPr id="0" name=""/>
        <dsp:cNvSpPr/>
      </dsp:nvSpPr>
      <dsp:spPr>
        <a:xfrm>
          <a:off x="4805551" y="1703565"/>
          <a:ext cx="61938" cy="28747"/>
        </a:xfrm>
        <a:prstGeom prst="triangle">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3F0A7909-CB8E-48DA-B9DF-6E4C2D501569}" type="datetimeFigureOut">
              <a:rPr lang="en-US" smtClean="0"/>
              <a:t>6/3/2025</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DA73C38B-BF9C-45A1-990C-BEFB284A1F2B}" type="slidenum">
              <a:rPr lang="en-US" smtClean="0"/>
              <a:t>‹#›</a:t>
            </a:fld>
            <a:endParaRPr lang="en-US"/>
          </a:p>
        </p:txBody>
      </p:sp>
    </p:spTree>
    <p:extLst>
      <p:ext uri="{BB962C8B-B14F-4D97-AF65-F5344CB8AC3E}">
        <p14:creationId xmlns:p14="http://schemas.microsoft.com/office/powerpoint/2010/main" val="25494457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80933B4-1113-DE46-BE1E-AB37F36AE7FD}" type="datetimeFigureOut">
              <a:rPr lang="en-US" smtClean="0"/>
              <a:t>6/2/2025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A73634D-3E5D-EC49-B258-74CBD3DF802B}" type="slidenum">
              <a:rPr lang="en-US" smtClean="0"/>
              <a:t>‹#›</a:t>
            </a:fld>
            <a:endParaRPr lang="en-US"/>
          </a:p>
        </p:txBody>
      </p:sp>
    </p:spTree>
    <p:extLst>
      <p:ext uri="{BB962C8B-B14F-4D97-AF65-F5344CB8AC3E}">
        <p14:creationId xmlns:p14="http://schemas.microsoft.com/office/powerpoint/2010/main" val="764034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73634D-3E5D-EC49-B258-74CBD3DF802B}" type="slidenum">
              <a:rPr lang="en-US" smtClean="0"/>
              <a:t>1</a:t>
            </a:fld>
            <a:endParaRPr lang="en-US"/>
          </a:p>
        </p:txBody>
      </p:sp>
    </p:spTree>
    <p:extLst>
      <p:ext uri="{BB962C8B-B14F-4D97-AF65-F5344CB8AC3E}">
        <p14:creationId xmlns:p14="http://schemas.microsoft.com/office/powerpoint/2010/main" val="14509739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B8A36-1483-F40B-9E1C-C74445609F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1A07D3-3C4A-5CD3-2BC4-18BD44E89C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1B7ADC-C1C0-0585-4EBC-65279A2443CD}"/>
              </a:ext>
            </a:extLst>
          </p:cNvPr>
          <p:cNvSpPr>
            <a:spLocks noGrp="1"/>
          </p:cNvSpPr>
          <p:nvPr>
            <p:ph type="body" idx="1"/>
          </p:nvPr>
        </p:nvSpPr>
        <p:spPr/>
        <p:txBody>
          <a:bodyPr/>
          <a:lstStyle/>
          <a:p>
            <a:pPr marL="171450" indent="-171450">
              <a:buFontTx/>
              <a:buChar char="-"/>
            </a:pPr>
            <a:r>
              <a:rPr lang="en-US" dirty="0"/>
              <a:t>Bot opens outlook and appends all the collected data from the files onto the email template body.</a:t>
            </a:r>
          </a:p>
          <a:p>
            <a:pPr marL="171450" indent="-171450">
              <a:buFontTx/>
              <a:buChar char="-"/>
            </a:pPr>
            <a:r>
              <a:rPr lang="en-US" dirty="0"/>
              <a:t>Bot sends out the email based on the provided Crosswalk</a:t>
            </a:r>
          </a:p>
        </p:txBody>
      </p:sp>
      <p:sp>
        <p:nvSpPr>
          <p:cNvPr id="4" name="Slide Number Placeholder 3">
            <a:extLst>
              <a:ext uri="{FF2B5EF4-FFF2-40B4-BE49-F238E27FC236}">
                <a16:creationId xmlns:a16="http://schemas.microsoft.com/office/drawing/2014/main" id="{A1BFDDE1-1864-0D66-2A19-AD3F68111AC0}"/>
              </a:ext>
            </a:extLst>
          </p:cNvPr>
          <p:cNvSpPr>
            <a:spLocks noGrp="1"/>
          </p:cNvSpPr>
          <p:nvPr>
            <p:ph type="sldNum" sz="quarter" idx="5"/>
          </p:nvPr>
        </p:nvSpPr>
        <p:spPr/>
        <p:txBody>
          <a:bodyPr/>
          <a:lstStyle/>
          <a:p>
            <a:fld id="{2A73634D-3E5D-EC49-B258-74CBD3DF802B}" type="slidenum">
              <a:rPr lang="en-US" smtClean="0"/>
              <a:t>12</a:t>
            </a:fld>
            <a:endParaRPr lang="en-US"/>
          </a:p>
        </p:txBody>
      </p:sp>
    </p:spTree>
    <p:extLst>
      <p:ext uri="{BB962C8B-B14F-4D97-AF65-F5344CB8AC3E}">
        <p14:creationId xmlns:p14="http://schemas.microsoft.com/office/powerpoint/2010/main" val="227687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8505F-8D9B-A690-A00E-ED5C44C92C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D06D61-BF3F-5CFC-BD8D-40B473E2B8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93527-C521-0FD4-642E-B56DC42D88D3}"/>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41219C72-AFCA-C6C0-BB9C-F3FD60DA06AF}"/>
              </a:ext>
            </a:extLst>
          </p:cNvPr>
          <p:cNvSpPr>
            <a:spLocks noGrp="1"/>
          </p:cNvSpPr>
          <p:nvPr>
            <p:ph type="sldNum" sz="quarter" idx="5"/>
          </p:nvPr>
        </p:nvSpPr>
        <p:spPr/>
        <p:txBody>
          <a:bodyPr/>
          <a:lstStyle/>
          <a:p>
            <a:fld id="{2A73634D-3E5D-EC49-B258-74CBD3DF802B}" type="slidenum">
              <a:rPr lang="en-US" smtClean="0"/>
              <a:t>13</a:t>
            </a:fld>
            <a:endParaRPr lang="en-US"/>
          </a:p>
        </p:txBody>
      </p:sp>
    </p:spTree>
    <p:extLst>
      <p:ext uri="{BB962C8B-B14F-4D97-AF65-F5344CB8AC3E}">
        <p14:creationId xmlns:p14="http://schemas.microsoft.com/office/powerpoint/2010/main" val="3381857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A2363-5DA6-B3AB-DF7C-7DC8100121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C55FA3-8BD9-FF60-D289-2A758C1923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EC730E-397B-692E-AA92-A76571BBF4B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7C2511A-A0C6-8203-98AB-72CC16C8962A}"/>
              </a:ext>
            </a:extLst>
          </p:cNvPr>
          <p:cNvSpPr>
            <a:spLocks noGrp="1"/>
          </p:cNvSpPr>
          <p:nvPr>
            <p:ph type="sldNum" sz="quarter" idx="5"/>
          </p:nvPr>
        </p:nvSpPr>
        <p:spPr/>
        <p:txBody>
          <a:bodyPr/>
          <a:lstStyle/>
          <a:p>
            <a:fld id="{2A73634D-3E5D-EC49-B258-74CBD3DF802B}" type="slidenum">
              <a:rPr lang="en-US" smtClean="0"/>
              <a:t>2</a:t>
            </a:fld>
            <a:endParaRPr lang="en-US"/>
          </a:p>
        </p:txBody>
      </p:sp>
    </p:spTree>
    <p:extLst>
      <p:ext uri="{BB962C8B-B14F-4D97-AF65-F5344CB8AC3E}">
        <p14:creationId xmlns:p14="http://schemas.microsoft.com/office/powerpoint/2010/main" val="2025658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33FC3-250E-5FC6-44A6-F42CB144EC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1A6942-0D67-D437-55FE-6E6CBE917F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5CCF79-C5A5-1728-6647-8310DE0303EF}"/>
              </a:ext>
            </a:extLst>
          </p:cNvPr>
          <p:cNvSpPr>
            <a:spLocks noGrp="1"/>
          </p:cNvSpPr>
          <p:nvPr>
            <p:ph type="body" idx="1"/>
          </p:nvPr>
        </p:nvSpPr>
        <p:spPr/>
        <p:txBody>
          <a:bodyPr/>
          <a:lstStyle/>
          <a:p>
            <a:r>
              <a:rPr lang="en-US" dirty="0"/>
              <a:t>Program inception to current state</a:t>
            </a:r>
          </a:p>
          <a:p>
            <a:pPr marL="171450" indent="-171450">
              <a:buFont typeface="Arial" panose="020B0604020202020204" pitchFamily="34" charset="0"/>
              <a:buChar char="•"/>
            </a:pPr>
            <a:r>
              <a:rPr lang="en-US" dirty="0"/>
              <a:t>Started our program in 2023 with extensive training through UiPath</a:t>
            </a:r>
          </a:p>
          <a:p>
            <a:pPr marL="171450" indent="-171450">
              <a:buFont typeface="Arial" panose="020B0604020202020204" pitchFamily="34" charset="0"/>
              <a:buChar char="•"/>
            </a:pPr>
            <a:r>
              <a:rPr lang="en-US" dirty="0"/>
              <a:t>Began meeting with internal leaders and teams to introduce the concept of ‘automation’</a:t>
            </a:r>
          </a:p>
          <a:p>
            <a:pPr marL="171450" indent="-171450">
              <a:buFont typeface="Arial" panose="020B0604020202020204" pitchFamily="34" charset="0"/>
              <a:buChar char="•"/>
            </a:pPr>
            <a:r>
              <a:rPr lang="en-US" dirty="0"/>
              <a:t>Developed our program structure and soliciting ideas from our staff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Completed our first POC with data extraction from Epic and manipulation in Excel</a:t>
            </a:r>
          </a:p>
          <a:p>
            <a:pPr marL="171450" indent="-171450">
              <a:buFont typeface="Arial" panose="020B0604020202020204" pitchFamily="34" charset="0"/>
              <a:buChar char="•"/>
            </a:pPr>
            <a:r>
              <a:rPr lang="en-US" dirty="0"/>
              <a:t>In 2024 we completed training for our BAs from PFS and CCC</a:t>
            </a:r>
          </a:p>
          <a:p>
            <a:pPr marL="171450" indent="-171450">
              <a:buFont typeface="Arial" panose="020B0604020202020204" pitchFamily="34" charset="0"/>
              <a:buChar char="•"/>
            </a:pPr>
            <a:r>
              <a:rPr lang="en-US" dirty="0"/>
              <a:t>We expanded our BAs to include members of our Finance team</a:t>
            </a:r>
          </a:p>
          <a:p>
            <a:pPr marL="171450" indent="-171450">
              <a:buFont typeface="Arial" panose="020B0604020202020204" pitchFamily="34" charset="0"/>
              <a:buChar char="•"/>
            </a:pPr>
            <a:r>
              <a:rPr lang="en-US" dirty="0"/>
              <a:t>In 2025 we launched our first large scale automation initiated by our President</a:t>
            </a:r>
          </a:p>
        </p:txBody>
      </p:sp>
      <p:sp>
        <p:nvSpPr>
          <p:cNvPr id="4" name="Slide Number Placeholder 3">
            <a:extLst>
              <a:ext uri="{FF2B5EF4-FFF2-40B4-BE49-F238E27FC236}">
                <a16:creationId xmlns:a16="http://schemas.microsoft.com/office/drawing/2014/main" id="{E84FC413-7CC6-B9DF-C161-B6F6524E378B}"/>
              </a:ext>
            </a:extLst>
          </p:cNvPr>
          <p:cNvSpPr>
            <a:spLocks noGrp="1"/>
          </p:cNvSpPr>
          <p:nvPr>
            <p:ph type="sldNum" sz="quarter" idx="5"/>
          </p:nvPr>
        </p:nvSpPr>
        <p:spPr/>
        <p:txBody>
          <a:bodyPr/>
          <a:lstStyle/>
          <a:p>
            <a:fld id="{2A73634D-3E5D-EC49-B258-74CBD3DF802B}" type="slidenum">
              <a:rPr lang="en-US" smtClean="0"/>
              <a:t>5</a:t>
            </a:fld>
            <a:endParaRPr lang="en-US"/>
          </a:p>
        </p:txBody>
      </p:sp>
    </p:spTree>
    <p:extLst>
      <p:ext uri="{BB962C8B-B14F-4D97-AF65-F5344CB8AC3E}">
        <p14:creationId xmlns:p14="http://schemas.microsoft.com/office/powerpoint/2010/main" val="3427866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CCFC2-0F13-4402-6EE3-9D9A21C744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55C423-7F00-D6A4-9DD8-FEF8085E04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4F352E-6B2A-7634-F4D4-6751F55132D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29346B-0CC8-1EEE-461C-67522C4438BC}"/>
              </a:ext>
            </a:extLst>
          </p:cNvPr>
          <p:cNvSpPr>
            <a:spLocks noGrp="1"/>
          </p:cNvSpPr>
          <p:nvPr>
            <p:ph type="sldNum" sz="quarter" idx="5"/>
          </p:nvPr>
        </p:nvSpPr>
        <p:spPr/>
        <p:txBody>
          <a:bodyPr/>
          <a:lstStyle/>
          <a:p>
            <a:fld id="{2A73634D-3E5D-EC49-B258-74CBD3DF802B}" type="slidenum">
              <a:rPr lang="en-US" smtClean="0"/>
              <a:t>6</a:t>
            </a:fld>
            <a:endParaRPr lang="en-US"/>
          </a:p>
        </p:txBody>
      </p:sp>
    </p:spTree>
    <p:extLst>
      <p:ext uri="{BB962C8B-B14F-4D97-AF65-F5344CB8AC3E}">
        <p14:creationId xmlns:p14="http://schemas.microsoft.com/office/powerpoint/2010/main" val="675266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r>
              <a:rPr lang="en-US" sz="1800" dirty="0">
                <a:effectLst/>
                <a:latin typeface="Aptos" panose="020B0004020202020204" pitchFamily="34" charset="0"/>
                <a:ea typeface="Aptos" panose="020B0004020202020204" pitchFamily="34" charset="0"/>
                <a:cs typeface="Aptos" panose="020B0004020202020204" pitchFamily="34" charset="0"/>
              </a:rPr>
              <a:t>Add Bot Process Map</a:t>
            </a:r>
          </a:p>
          <a:p>
            <a:endParaRPr lang="en-US" dirty="0"/>
          </a:p>
        </p:txBody>
      </p:sp>
      <p:sp>
        <p:nvSpPr>
          <p:cNvPr id="4" name="Slide Number Placeholder 3"/>
          <p:cNvSpPr>
            <a:spLocks noGrp="1"/>
          </p:cNvSpPr>
          <p:nvPr>
            <p:ph type="sldNum" sz="quarter" idx="5"/>
          </p:nvPr>
        </p:nvSpPr>
        <p:spPr/>
        <p:txBody>
          <a:bodyPr/>
          <a:lstStyle/>
          <a:p>
            <a:fld id="{2A73634D-3E5D-EC49-B258-74CBD3DF802B}" type="slidenum">
              <a:rPr lang="en-US" smtClean="0"/>
              <a:t>7</a:t>
            </a:fld>
            <a:endParaRPr lang="en-US"/>
          </a:p>
        </p:txBody>
      </p:sp>
    </p:spTree>
    <p:extLst>
      <p:ext uri="{BB962C8B-B14F-4D97-AF65-F5344CB8AC3E}">
        <p14:creationId xmlns:p14="http://schemas.microsoft.com/office/powerpoint/2010/main" val="581344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C8D92-A51D-FD6F-6E61-284681B8D9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E2F8F8-D356-6A00-CC75-CB1B1BFAAF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464336-C801-832B-C947-330D88C802F6}"/>
              </a:ext>
            </a:extLst>
          </p:cNvPr>
          <p:cNvSpPr>
            <a:spLocks noGrp="1"/>
          </p:cNvSpPr>
          <p:nvPr>
            <p:ph type="body" idx="1"/>
          </p:nvPr>
        </p:nvSpPr>
        <p:spPr/>
        <p:txBody>
          <a:bodyPr/>
          <a:lstStyle/>
          <a:p>
            <a:pPr marL="171450" indent="-171450">
              <a:buFontTx/>
              <a:buChar char="-"/>
            </a:pPr>
            <a:r>
              <a:rPr lang="en-US" dirty="0"/>
              <a:t>No precedence for this type of requirement</a:t>
            </a:r>
          </a:p>
          <a:p>
            <a:pPr marL="171450" indent="-171450">
              <a:buFontTx/>
              <a:buChar char="-"/>
            </a:pPr>
            <a:r>
              <a:rPr lang="en-US" dirty="0"/>
              <a:t>Established a workflow foundation for the proposed automation to follow</a:t>
            </a:r>
          </a:p>
        </p:txBody>
      </p:sp>
      <p:sp>
        <p:nvSpPr>
          <p:cNvPr id="4" name="Slide Number Placeholder 3">
            <a:extLst>
              <a:ext uri="{FF2B5EF4-FFF2-40B4-BE49-F238E27FC236}">
                <a16:creationId xmlns:a16="http://schemas.microsoft.com/office/drawing/2014/main" id="{967F180F-3EC2-85DF-DA58-2C384944F0AF}"/>
              </a:ext>
            </a:extLst>
          </p:cNvPr>
          <p:cNvSpPr>
            <a:spLocks noGrp="1"/>
          </p:cNvSpPr>
          <p:nvPr>
            <p:ph type="sldNum" sz="quarter" idx="5"/>
          </p:nvPr>
        </p:nvSpPr>
        <p:spPr/>
        <p:txBody>
          <a:bodyPr/>
          <a:lstStyle/>
          <a:p>
            <a:fld id="{2A73634D-3E5D-EC49-B258-74CBD3DF802B}" type="slidenum">
              <a:rPr lang="en-US" smtClean="0"/>
              <a:t>8</a:t>
            </a:fld>
            <a:endParaRPr lang="en-US"/>
          </a:p>
        </p:txBody>
      </p:sp>
    </p:spTree>
    <p:extLst>
      <p:ext uri="{BB962C8B-B14F-4D97-AF65-F5344CB8AC3E}">
        <p14:creationId xmlns:p14="http://schemas.microsoft.com/office/powerpoint/2010/main" val="5987199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D5E8C-E3D5-34B2-9FAB-9FA3648D3F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48912A-258A-7455-45BE-BB8BF6D48E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B6473C-6037-7E6C-8D56-DF87A61C508A}"/>
              </a:ext>
            </a:extLst>
          </p:cNvPr>
          <p:cNvSpPr>
            <a:spLocks noGrp="1"/>
          </p:cNvSpPr>
          <p:nvPr>
            <p:ph type="body" idx="1"/>
          </p:nvPr>
        </p:nvSpPr>
        <p:spPr/>
        <p:txBody>
          <a:bodyPr/>
          <a:lstStyle/>
          <a:p>
            <a:pPr marL="171450" indent="-171450">
              <a:buFontTx/>
              <a:buChar char="-"/>
            </a:pPr>
            <a:r>
              <a:rPr lang="en-US" dirty="0"/>
              <a:t>No precedence for this type of requirement</a:t>
            </a:r>
          </a:p>
          <a:p>
            <a:pPr marL="171450" indent="-171450">
              <a:buFontTx/>
              <a:buChar char="-"/>
            </a:pPr>
            <a:r>
              <a:rPr lang="en-US" dirty="0"/>
              <a:t>Established a workflow foundation for the proposed automation to follow</a:t>
            </a:r>
          </a:p>
        </p:txBody>
      </p:sp>
      <p:sp>
        <p:nvSpPr>
          <p:cNvPr id="4" name="Slide Number Placeholder 3">
            <a:extLst>
              <a:ext uri="{FF2B5EF4-FFF2-40B4-BE49-F238E27FC236}">
                <a16:creationId xmlns:a16="http://schemas.microsoft.com/office/drawing/2014/main" id="{FCBA3DE2-DC42-E51F-16C6-B2FE27244DF4}"/>
              </a:ext>
            </a:extLst>
          </p:cNvPr>
          <p:cNvSpPr>
            <a:spLocks noGrp="1"/>
          </p:cNvSpPr>
          <p:nvPr>
            <p:ph type="sldNum" sz="quarter" idx="5"/>
          </p:nvPr>
        </p:nvSpPr>
        <p:spPr/>
        <p:txBody>
          <a:bodyPr/>
          <a:lstStyle/>
          <a:p>
            <a:fld id="{2A73634D-3E5D-EC49-B258-74CBD3DF802B}" type="slidenum">
              <a:rPr lang="en-US" smtClean="0"/>
              <a:t>9</a:t>
            </a:fld>
            <a:endParaRPr lang="en-US"/>
          </a:p>
        </p:txBody>
      </p:sp>
    </p:spTree>
    <p:extLst>
      <p:ext uri="{BB962C8B-B14F-4D97-AF65-F5344CB8AC3E}">
        <p14:creationId xmlns:p14="http://schemas.microsoft.com/office/powerpoint/2010/main" val="96070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A3BE3-D2FC-10B5-D0AF-FE9B379DFA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C2439E-A969-85AF-8FF2-8A48F320EE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BA5D5A-2A14-9CAB-EC96-9F12594E88E0}"/>
              </a:ext>
            </a:extLst>
          </p:cNvPr>
          <p:cNvSpPr>
            <a:spLocks noGrp="1"/>
          </p:cNvSpPr>
          <p:nvPr>
            <p:ph type="body" idx="1"/>
          </p:nvPr>
        </p:nvSpPr>
        <p:spPr/>
        <p:txBody>
          <a:bodyPr/>
          <a:lstStyle/>
          <a:p>
            <a:pPr marL="171450" indent="-171450">
              <a:buFontTx/>
              <a:buChar char="-"/>
            </a:pPr>
            <a:r>
              <a:rPr lang="en-US" dirty="0"/>
              <a:t>Bot logs into Tableau</a:t>
            </a:r>
          </a:p>
          <a:p>
            <a:pPr marL="171450" indent="-171450">
              <a:buFontTx/>
              <a:buChar char="-"/>
            </a:pPr>
            <a:r>
              <a:rPr lang="en-US" dirty="0"/>
              <a:t>Accesses UWP Incomplete </a:t>
            </a:r>
            <a:r>
              <a:rPr lang="en-US" dirty="0" err="1"/>
              <a:t>EpciCare</a:t>
            </a:r>
            <a:r>
              <a:rPr lang="en-US" dirty="0"/>
              <a:t> Encounters &amp; Op Notes</a:t>
            </a:r>
          </a:p>
          <a:p>
            <a:pPr marL="171450" indent="-171450">
              <a:buFontTx/>
              <a:buChar char="-"/>
            </a:pPr>
            <a:r>
              <a:rPr lang="en-US" dirty="0"/>
              <a:t>Downloads two reports:</a:t>
            </a:r>
          </a:p>
          <a:p>
            <a:pPr marL="628650" lvl="1" indent="-171450">
              <a:buFontTx/>
              <a:buChar char="-"/>
            </a:pPr>
            <a:r>
              <a:rPr lang="en-US" dirty="0"/>
              <a:t>Detail export: MRN/DOS requirements along w/other Provider details on the OE</a:t>
            </a:r>
          </a:p>
          <a:p>
            <a:pPr marL="628650" lvl="1" indent="-171450">
              <a:buFontTx/>
              <a:buChar char="-"/>
            </a:pPr>
            <a:r>
              <a:rPr lang="en-US" dirty="0"/>
              <a:t>DTOE table: OE days in designated buckets</a:t>
            </a:r>
          </a:p>
          <a:p>
            <a:pPr marL="171450" lvl="0" indent="-171450">
              <a:buFontTx/>
              <a:buChar char="-"/>
            </a:pPr>
            <a:r>
              <a:rPr lang="en-US" dirty="0"/>
              <a:t>File individually saved on secure File Share</a:t>
            </a:r>
          </a:p>
        </p:txBody>
      </p:sp>
      <p:sp>
        <p:nvSpPr>
          <p:cNvPr id="4" name="Slide Number Placeholder 3">
            <a:extLst>
              <a:ext uri="{FF2B5EF4-FFF2-40B4-BE49-F238E27FC236}">
                <a16:creationId xmlns:a16="http://schemas.microsoft.com/office/drawing/2014/main" id="{E4D0A06C-6141-7404-F6D7-06F3755C3A4C}"/>
              </a:ext>
            </a:extLst>
          </p:cNvPr>
          <p:cNvSpPr>
            <a:spLocks noGrp="1"/>
          </p:cNvSpPr>
          <p:nvPr>
            <p:ph type="sldNum" sz="quarter" idx="5"/>
          </p:nvPr>
        </p:nvSpPr>
        <p:spPr/>
        <p:txBody>
          <a:bodyPr/>
          <a:lstStyle/>
          <a:p>
            <a:fld id="{2A73634D-3E5D-EC49-B258-74CBD3DF802B}" type="slidenum">
              <a:rPr lang="en-US" smtClean="0"/>
              <a:t>10</a:t>
            </a:fld>
            <a:endParaRPr lang="en-US"/>
          </a:p>
        </p:txBody>
      </p:sp>
    </p:spTree>
    <p:extLst>
      <p:ext uri="{BB962C8B-B14F-4D97-AF65-F5344CB8AC3E}">
        <p14:creationId xmlns:p14="http://schemas.microsoft.com/office/powerpoint/2010/main" val="3879318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Bot accesses </a:t>
            </a:r>
            <a:r>
              <a:rPr lang="en-US" dirty="0" err="1"/>
              <a:t>dl’d</a:t>
            </a:r>
            <a:r>
              <a:rPr lang="en-US" dirty="0"/>
              <a:t> files from secure File Share location</a:t>
            </a:r>
          </a:p>
          <a:p>
            <a:pPr marL="171450" indent="-171450">
              <a:buFontTx/>
              <a:buChar char="-"/>
            </a:pPr>
            <a:r>
              <a:rPr lang="en-US" dirty="0"/>
              <a:t>Analyzes the data and preps it for Outlook migration</a:t>
            </a:r>
          </a:p>
          <a:p>
            <a:pPr marL="171450" indent="-171450">
              <a:buFontTx/>
              <a:buChar char="-"/>
            </a:pPr>
            <a:r>
              <a:rPr lang="en-US" dirty="0"/>
              <a:t>Bot processes each Provider line item and runs it against the Master Crosswalk to collect: Provider Name/Email &amp; Clinical Medical Director/Service Chief</a:t>
            </a:r>
          </a:p>
        </p:txBody>
      </p:sp>
      <p:sp>
        <p:nvSpPr>
          <p:cNvPr id="4" name="Slide Number Placeholder 3"/>
          <p:cNvSpPr>
            <a:spLocks noGrp="1"/>
          </p:cNvSpPr>
          <p:nvPr>
            <p:ph type="sldNum" sz="quarter" idx="5"/>
          </p:nvPr>
        </p:nvSpPr>
        <p:spPr/>
        <p:txBody>
          <a:bodyPr/>
          <a:lstStyle/>
          <a:p>
            <a:fld id="{2A73634D-3E5D-EC49-B258-74CBD3DF802B}" type="slidenum">
              <a:rPr lang="en-US" smtClean="0"/>
              <a:t>11</a:t>
            </a:fld>
            <a:endParaRPr lang="en-US"/>
          </a:p>
        </p:txBody>
      </p:sp>
    </p:spTree>
    <p:extLst>
      <p:ext uri="{BB962C8B-B14F-4D97-AF65-F5344CB8AC3E}">
        <p14:creationId xmlns:p14="http://schemas.microsoft.com/office/powerpoint/2010/main" val="1031283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with Picture - Grey Highlight">
    <p:bg>
      <p:bgPr>
        <a:gradFill>
          <a:gsLst>
            <a:gs pos="0">
              <a:schemeClr val="tx2">
                <a:lumMod val="91000"/>
                <a:lumOff val="9000"/>
              </a:schemeClr>
            </a:gs>
            <a:gs pos="75000">
              <a:schemeClr val="tx2">
                <a:lumMod val="75000"/>
              </a:schemeClr>
            </a:gs>
          </a:gsLst>
          <a:lin ang="5400000" scaled="1"/>
        </a:gradFill>
        <a:effectLst/>
      </p:bgPr>
    </p:bg>
    <p:spTree>
      <p:nvGrpSpPr>
        <p:cNvPr id="1" name=""/>
        <p:cNvGrpSpPr/>
        <p:nvPr/>
      </p:nvGrpSpPr>
      <p:grpSpPr>
        <a:xfrm>
          <a:off x="0" y="0"/>
          <a:ext cx="0" cy="0"/>
          <a:chOff x="0" y="0"/>
          <a:chExt cx="0" cy="0"/>
        </a:xfrm>
      </p:grpSpPr>
      <p:sp>
        <p:nvSpPr>
          <p:cNvPr id="28" name="Picture Placeholder 27"/>
          <p:cNvSpPr>
            <a:spLocks noGrp="1"/>
          </p:cNvSpPr>
          <p:nvPr>
            <p:ph type="pic" sz="quarter" idx="15"/>
          </p:nvPr>
        </p:nvSpPr>
        <p:spPr>
          <a:xfrm>
            <a:off x="6737350" y="571500"/>
            <a:ext cx="5454650" cy="5676900"/>
          </a:xfrm>
          <a:prstGeom prst="rect">
            <a:avLst/>
          </a:prstGeom>
          <a:solidFill>
            <a:schemeClr val="bg1">
              <a:alpha val="10000"/>
            </a:schemeClr>
          </a:solidFill>
          <a:effectLst/>
        </p:spPr>
        <p:txBody>
          <a:bodyPr anchor="ctr" anchorCtr="1"/>
          <a:lstStyle>
            <a:lvl1pPr marL="0" indent="0">
              <a:buNone/>
              <a:defRPr>
                <a:solidFill>
                  <a:schemeClr val="bg1">
                    <a:lumMod val="65000"/>
                  </a:schemeClr>
                </a:solidFill>
                <a:effectLst/>
              </a:defRPr>
            </a:lvl1pPr>
          </a:lstStyle>
          <a:p>
            <a:r>
              <a:rPr lang="en-US"/>
              <a:t>Drag picture to placeholder or click icon to add</a:t>
            </a:r>
          </a:p>
        </p:txBody>
      </p:sp>
      <p:sp>
        <p:nvSpPr>
          <p:cNvPr id="5" name="Title 1">
            <a:extLst>
              <a:ext uri="{FF2B5EF4-FFF2-40B4-BE49-F238E27FC236}">
                <a16:creationId xmlns:a16="http://schemas.microsoft.com/office/drawing/2014/main" id="{6544F5BB-131B-BC47-85A2-7AF786579D81}"/>
              </a:ext>
            </a:extLst>
          </p:cNvPr>
          <p:cNvSpPr txBox="1">
            <a:spLocks/>
          </p:cNvSpPr>
          <p:nvPr userDrawn="1"/>
        </p:nvSpPr>
        <p:spPr>
          <a:xfrm>
            <a:off x="548994" y="1437861"/>
            <a:ext cx="5639348" cy="784338"/>
          </a:xfrm>
          <a:prstGeom prst="rect">
            <a:avLst/>
          </a:prstGeom>
        </p:spPr>
        <p:txBody>
          <a:bodyPr vert="horz" wrap="none" lIns="0" tIns="0" rIns="0" bIns="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tabLst>
                <a:tab pos="1247775" algn="l"/>
              </a:tabLst>
            </a:pPr>
            <a:endParaRPr lang="en-US" b="0" i="0">
              <a:solidFill>
                <a:srgbClr val="474747"/>
              </a:solidFill>
              <a:latin typeface="Calibri Light" charset="0"/>
            </a:endParaRPr>
          </a:p>
        </p:txBody>
      </p:sp>
      <p:sp>
        <p:nvSpPr>
          <p:cNvPr id="8" name="Rectangle 2">
            <a:extLst>
              <a:ext uri="{FF2B5EF4-FFF2-40B4-BE49-F238E27FC236}">
                <a16:creationId xmlns:a16="http://schemas.microsoft.com/office/drawing/2014/main" id="{1649A38A-B4E4-3D4A-B1B3-756795080968}"/>
              </a:ext>
            </a:extLst>
          </p:cNvPr>
          <p:cNvSpPr/>
          <p:nvPr userDrawn="1"/>
        </p:nvSpPr>
        <p:spPr>
          <a:xfrm>
            <a:off x="460093" y="2076348"/>
            <a:ext cx="506641" cy="62223"/>
          </a:xfrm>
          <a:custGeom>
            <a:avLst/>
            <a:gdLst>
              <a:gd name="connsiteX0" fmla="*/ 0 w 522486"/>
              <a:gd name="connsiteY0" fmla="*/ 0 h 77345"/>
              <a:gd name="connsiteX1" fmla="*/ 522486 w 522486"/>
              <a:gd name="connsiteY1" fmla="*/ 0 h 77345"/>
              <a:gd name="connsiteX2" fmla="*/ 522486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621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121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75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506611 w 522486"/>
              <a:gd name="connsiteY2" fmla="*/ 77345 h 77345"/>
              <a:gd name="connsiteX3" fmla="*/ 0 w 522486"/>
              <a:gd name="connsiteY3" fmla="*/ 77345 h 77345"/>
              <a:gd name="connsiteX4" fmla="*/ 0 w 522486"/>
              <a:gd name="connsiteY4" fmla="*/ 0 h 77345"/>
              <a:gd name="connsiteX0" fmla="*/ 0 w 528836"/>
              <a:gd name="connsiteY0" fmla="*/ 0 h 77345"/>
              <a:gd name="connsiteX1" fmla="*/ 528836 w 528836"/>
              <a:gd name="connsiteY1" fmla="*/ 0 h 77345"/>
              <a:gd name="connsiteX2" fmla="*/ 506611 w 528836"/>
              <a:gd name="connsiteY2" fmla="*/ 77345 h 77345"/>
              <a:gd name="connsiteX3" fmla="*/ 0 w 528836"/>
              <a:gd name="connsiteY3" fmla="*/ 77345 h 77345"/>
              <a:gd name="connsiteX4" fmla="*/ 0 w 528836"/>
              <a:gd name="connsiteY4" fmla="*/ 0 h 77345"/>
              <a:gd name="connsiteX0" fmla="*/ 0 w 538361"/>
              <a:gd name="connsiteY0" fmla="*/ 0 h 77345"/>
              <a:gd name="connsiteX1" fmla="*/ 538361 w 538361"/>
              <a:gd name="connsiteY1" fmla="*/ 0 h 77345"/>
              <a:gd name="connsiteX2" fmla="*/ 506611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22486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19311 w 538361"/>
              <a:gd name="connsiteY2" fmla="*/ 77345 h 77345"/>
              <a:gd name="connsiteX3" fmla="*/ 0 w 538361"/>
              <a:gd name="connsiteY3" fmla="*/ 77345 h 77345"/>
              <a:gd name="connsiteX4" fmla="*/ 0 w 538361"/>
              <a:gd name="connsiteY4" fmla="*/ 0 h 7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61" h="77345">
                <a:moveTo>
                  <a:pt x="0" y="0"/>
                </a:moveTo>
                <a:lnTo>
                  <a:pt x="538361" y="0"/>
                </a:lnTo>
                <a:lnTo>
                  <a:pt x="519311" y="77345"/>
                </a:lnTo>
                <a:lnTo>
                  <a:pt x="0" y="77345"/>
                </a:lnTo>
                <a:lnTo>
                  <a:pt x="0" y="0"/>
                </a:lnTo>
                <a:close/>
              </a:path>
            </a:pathLst>
          </a:custGeom>
          <a:solidFill>
            <a:srgbClr val="F5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p:cNvSpPr>
            <a:spLocks noGrp="1"/>
          </p:cNvSpPr>
          <p:nvPr>
            <p:ph type="title" hasCustomPrompt="1"/>
          </p:nvPr>
        </p:nvSpPr>
        <p:spPr>
          <a:xfrm>
            <a:off x="364390" y="519920"/>
            <a:ext cx="5936658" cy="1541040"/>
          </a:xfrm>
        </p:spPr>
        <p:txBody>
          <a:bodyPr anchor="t" anchorCtr="0"/>
          <a:lstStyle>
            <a:lvl1pPr>
              <a:defRPr>
                <a:solidFill>
                  <a:schemeClr val="bg1"/>
                </a:solidFill>
              </a:defRPr>
            </a:lvl1pPr>
          </a:lstStyle>
          <a:p>
            <a:r>
              <a:rPr lang="en-US"/>
              <a:t>Highlight Text Slide With Image</a:t>
            </a:r>
          </a:p>
        </p:txBody>
      </p:sp>
      <p:sp>
        <p:nvSpPr>
          <p:cNvPr id="17" name="Text Placeholder 16"/>
          <p:cNvSpPr>
            <a:spLocks noGrp="1"/>
          </p:cNvSpPr>
          <p:nvPr>
            <p:ph type="body" sz="quarter" idx="13" hasCustomPrompt="1"/>
          </p:nvPr>
        </p:nvSpPr>
        <p:spPr>
          <a:xfrm>
            <a:off x="364389" y="2446193"/>
            <a:ext cx="5936659" cy="472935"/>
          </a:xfrm>
          <a:prstGeom prst="rect">
            <a:avLst/>
          </a:prstGeom>
        </p:spPr>
        <p:txBody>
          <a:bodyPr>
            <a:noAutofit/>
          </a:bodyPr>
          <a:lstStyle>
            <a:lvl1pPr indent="-228600">
              <a:defRPr sz="2400" b="0" i="0">
                <a:solidFill>
                  <a:schemeClr val="bg1"/>
                </a:solidFill>
                <a:latin typeface="Calibri Light" charset="0"/>
              </a:defRPr>
            </a:lvl1pPr>
          </a:lstStyle>
          <a:p>
            <a:pPr lvl="0"/>
            <a:r>
              <a:rPr lang="en-US"/>
              <a:t>This is a sub header for the slide</a:t>
            </a:r>
          </a:p>
        </p:txBody>
      </p:sp>
      <p:sp>
        <p:nvSpPr>
          <p:cNvPr id="6" name="Text Placeholder 5"/>
          <p:cNvSpPr>
            <a:spLocks noGrp="1"/>
          </p:cNvSpPr>
          <p:nvPr>
            <p:ph type="body" sz="quarter" idx="16" hasCustomPrompt="1"/>
          </p:nvPr>
        </p:nvSpPr>
        <p:spPr>
          <a:xfrm>
            <a:off x="364389" y="3068758"/>
            <a:ext cx="5936660" cy="3179642"/>
          </a:xfrm>
          <a:prstGeom prst="rect">
            <a:avLst/>
          </a:prstGeom>
        </p:spPr>
        <p:txBody>
          <a:bodyPr>
            <a:normAutofit/>
          </a:bodyPr>
          <a:lstStyle>
            <a:lvl1pPr indent="-228600">
              <a:defRPr sz="2000" b="0" i="0" baseline="0">
                <a:solidFill>
                  <a:schemeClr val="bg1"/>
                </a:solidFill>
                <a:latin typeface="Calibri Light" charset="0"/>
                <a:ea typeface="Calibri Light" charset="0"/>
                <a:cs typeface="Calibri Light" charset="0"/>
              </a:defRPr>
            </a:lvl1pPr>
          </a:lstStyle>
          <a:p>
            <a:pPr lvl="0"/>
            <a:r>
              <a:rPr lang="en-US"/>
              <a:t>Body text goes here</a:t>
            </a:r>
          </a:p>
        </p:txBody>
      </p:sp>
      <p:sp>
        <p:nvSpPr>
          <p:cNvPr id="2" name="Footer Placeholder 1">
            <a:extLst>
              <a:ext uri="{FF2B5EF4-FFF2-40B4-BE49-F238E27FC236}">
                <a16:creationId xmlns:a16="http://schemas.microsoft.com/office/drawing/2014/main" id="{3743425E-1132-2744-8E91-D4828427442B}"/>
              </a:ext>
            </a:extLst>
          </p:cNvPr>
          <p:cNvSpPr>
            <a:spLocks noGrp="1"/>
          </p:cNvSpPr>
          <p:nvPr>
            <p:ph type="ftr" sz="quarter" idx="17"/>
          </p:nvPr>
        </p:nvSpPr>
        <p:spPr/>
        <p:txBody>
          <a:bodyPr/>
          <a:lstStyle>
            <a:lvl1pPr>
              <a:defRPr b="0" i="0">
                <a:latin typeface="Calibri Light" charset="0"/>
                <a:ea typeface="Calibri Light" charset="0"/>
                <a:cs typeface="Calibri Light" charset="0"/>
              </a:defRPr>
            </a:lvl1pPr>
          </a:lstStyle>
          <a:p>
            <a:r>
              <a:rPr lang="en-US">
                <a:solidFill>
                  <a:srgbClr val="B5B4B4"/>
                </a:solidFill>
              </a:rPr>
              <a:t>CONFIDENTIAL – DO NOT DISTRIBUTE</a:t>
            </a:r>
          </a:p>
        </p:txBody>
      </p:sp>
    </p:spTree>
  </p:cSld>
  <p:clrMapOvr>
    <a:masterClrMapping/>
  </p:clrMapOvr>
  <p:extLst>
    <p:ext uri="{DCECCB84-F9BA-43D5-87BE-67443E8EF086}">
      <p15:sldGuideLst xmlns:p15="http://schemas.microsoft.com/office/powerpoint/2012/main">
        <p15:guide id="1" pos="288">
          <p15:clr>
            <a:srgbClr val="FBAE40"/>
          </p15:clr>
        </p15:guide>
        <p15:guide id="2" orient="horz" pos="360">
          <p15:clr>
            <a:srgbClr val="FBAE40"/>
          </p15:clr>
        </p15:guide>
        <p15:guide id="3" orient="horz" pos="1608">
          <p15:clr>
            <a:srgbClr val="FBAE40"/>
          </p15:clr>
        </p15:guide>
        <p15:guide id="4"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urple Banner Slide">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951F9105-65D5-B04B-AF20-5B62CFABED3E}"/>
              </a:ext>
            </a:extLst>
          </p:cNvPr>
          <p:cNvSpPr/>
          <p:nvPr/>
        </p:nvSpPr>
        <p:spPr>
          <a:xfrm rot="10800000">
            <a:off x="369904" y="-1"/>
            <a:ext cx="5203605" cy="5881564"/>
          </a:xfrm>
          <a:custGeom>
            <a:avLst/>
            <a:gdLst>
              <a:gd name="connsiteX0" fmla="*/ 5203605 w 5203605"/>
              <a:gd name="connsiteY0" fmla="*/ 5881564 h 5881564"/>
              <a:gd name="connsiteX1" fmla="*/ 0 w 5203605"/>
              <a:gd name="connsiteY1" fmla="*/ 5881564 h 5881564"/>
              <a:gd name="connsiteX2" fmla="*/ 0 w 5203605"/>
              <a:gd name="connsiteY2" fmla="*/ 996800 h 5881564"/>
              <a:gd name="connsiteX3" fmla="*/ 5203605 w 5203605"/>
              <a:gd name="connsiteY3" fmla="*/ 0 h 5881564"/>
            </a:gdLst>
            <a:ahLst/>
            <a:cxnLst>
              <a:cxn ang="0">
                <a:pos x="connsiteX0" y="connsiteY0"/>
              </a:cxn>
              <a:cxn ang="0">
                <a:pos x="connsiteX1" y="connsiteY1"/>
              </a:cxn>
              <a:cxn ang="0">
                <a:pos x="connsiteX2" y="connsiteY2"/>
              </a:cxn>
              <a:cxn ang="0">
                <a:pos x="connsiteX3" y="connsiteY3"/>
              </a:cxn>
            </a:cxnLst>
            <a:rect l="l" t="t" r="r" b="b"/>
            <a:pathLst>
              <a:path w="5203605" h="5881564">
                <a:moveTo>
                  <a:pt x="5203605" y="5881564"/>
                </a:moveTo>
                <a:lnTo>
                  <a:pt x="0" y="5881564"/>
                </a:lnTo>
                <a:lnTo>
                  <a:pt x="0" y="996800"/>
                </a:lnTo>
                <a:lnTo>
                  <a:pt x="5203605" y="0"/>
                </a:lnTo>
                <a:close/>
              </a:path>
            </a:pathLst>
          </a:custGeom>
          <a:gradFill>
            <a:gsLst>
              <a:gs pos="33000">
                <a:srgbClr val="35246C">
                  <a:alpha val="82000"/>
                </a:srgbClr>
              </a:gs>
              <a:gs pos="100000">
                <a:srgbClr val="77236C"/>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 Placeholder 13"/>
          <p:cNvSpPr>
            <a:spLocks noGrp="1"/>
          </p:cNvSpPr>
          <p:nvPr>
            <p:ph type="body" sz="quarter" idx="13" hasCustomPrompt="1"/>
          </p:nvPr>
        </p:nvSpPr>
        <p:spPr>
          <a:xfrm>
            <a:off x="743142" y="765667"/>
            <a:ext cx="4395300" cy="557106"/>
          </a:xfrm>
          <a:prstGeom prst="rect">
            <a:avLst/>
          </a:prstGeom>
        </p:spPr>
        <p:txBody>
          <a:bodyPr>
            <a:normAutofit/>
          </a:bodyPr>
          <a:lstStyle>
            <a:lvl1pPr>
              <a:defRPr sz="3600" b="0" i="0" cap="all" baseline="0">
                <a:solidFill>
                  <a:schemeClr val="bg1"/>
                </a:solidFill>
                <a:latin typeface="Calibri Light" charset="0"/>
                <a:ea typeface="Calibri Light" charset="0"/>
                <a:cs typeface="Calibri Light" charset="0"/>
              </a:defRPr>
            </a:lvl1pPr>
          </a:lstStyle>
          <a:p>
            <a:pPr lvl="0"/>
            <a:r>
              <a:rPr lang="en-US"/>
              <a:t>Banner Slide</a:t>
            </a:r>
          </a:p>
        </p:txBody>
      </p:sp>
      <p:sp>
        <p:nvSpPr>
          <p:cNvPr id="18" name="Text Placeholder 17"/>
          <p:cNvSpPr>
            <a:spLocks noGrp="1"/>
          </p:cNvSpPr>
          <p:nvPr>
            <p:ph type="body" sz="quarter" idx="14" hasCustomPrompt="1"/>
          </p:nvPr>
        </p:nvSpPr>
        <p:spPr>
          <a:xfrm>
            <a:off x="776728" y="1902266"/>
            <a:ext cx="4361714" cy="3237905"/>
          </a:xfrm>
          <a:prstGeom prst="rect">
            <a:avLst/>
          </a:prstGeom>
        </p:spPr>
        <p:txBody>
          <a:bodyPr>
            <a:noAutofit/>
          </a:bodyPr>
          <a:lstStyle>
            <a:lvl1pPr marL="228600" marR="0" indent="-228600" algn="l" defTabSz="914400" rtl="0" eaLnBrk="1" fontAlgn="auto" latinLnBrk="0" hangingPunct="1">
              <a:lnSpc>
                <a:spcPts val="3080"/>
              </a:lnSpc>
              <a:spcBef>
                <a:spcPts val="300"/>
              </a:spcBef>
              <a:spcAft>
                <a:spcPts val="300"/>
              </a:spcAft>
              <a:buClrTx/>
              <a:buSzTx/>
              <a:buFont typeface="Arial" charset="0"/>
              <a:buChar char="•"/>
              <a:tabLst>
                <a:tab pos="1247775" algn="l"/>
              </a:tabLst>
              <a:defRPr sz="2400" b="0" i="0">
                <a:solidFill>
                  <a:schemeClr val="bg1"/>
                </a:solidFill>
                <a:latin typeface="Calibri Light" charset="0"/>
                <a:ea typeface="Calibri Light" charset="0"/>
                <a:cs typeface="Calibri Light" charset="0"/>
              </a:defRPr>
            </a:lvl1pPr>
            <a:lvl2pPr marL="692150" indent="-234950">
              <a:spcBef>
                <a:spcPts val="300"/>
              </a:spcBef>
              <a:spcAft>
                <a:spcPts val="300"/>
              </a:spcAft>
              <a:buFont typeface="Arial" charset="0"/>
              <a:buChar char="•"/>
              <a:tabLst/>
              <a:defRPr sz="2100" b="0" i="0">
                <a:solidFill>
                  <a:schemeClr val="bg1"/>
                </a:solidFill>
                <a:latin typeface="Calibri Light" charset="0"/>
                <a:ea typeface="Calibri Light" charset="0"/>
                <a:cs typeface="Calibri Light" charset="0"/>
              </a:defRPr>
            </a:lvl2pPr>
            <a:lvl3pPr marL="1092200" indent="-177800">
              <a:spcBef>
                <a:spcPts val="300"/>
              </a:spcBef>
              <a:spcAft>
                <a:spcPts val="300"/>
              </a:spcAft>
              <a:buFont typeface="Arial" charset="0"/>
              <a:buChar char="•"/>
              <a:tabLst/>
              <a:defRPr sz="1800" b="0" i="0">
                <a:solidFill>
                  <a:schemeClr val="bg1"/>
                </a:solidFill>
                <a:latin typeface="Calibri Light" charset="0"/>
                <a:ea typeface="Calibri Light" charset="0"/>
                <a:cs typeface="Calibri Light" charset="0"/>
              </a:defRPr>
            </a:lvl3pPr>
            <a:lvl4pPr>
              <a:defRPr sz="2400" b="0" i="0">
                <a:latin typeface="Open Sans" charset="0"/>
                <a:ea typeface="Open Sans" charset="0"/>
                <a:cs typeface="Open Sans" charset="0"/>
              </a:defRPr>
            </a:lvl4pPr>
            <a:lvl5pPr>
              <a:defRPr sz="2400" b="0" i="0">
                <a:latin typeface="Open Sans" charset="0"/>
                <a:ea typeface="Open Sans" charset="0"/>
                <a:cs typeface="Open Sans" charset="0"/>
              </a:defRPr>
            </a:lvl5pPr>
          </a:lstStyle>
          <a:p>
            <a:pPr lvl="0"/>
            <a:r>
              <a:rPr lang="en-US"/>
              <a:t>Bulleted text</a:t>
            </a:r>
          </a:p>
          <a:p>
            <a:pPr lvl="1"/>
            <a:r>
              <a:rPr lang="en-US"/>
              <a:t>Sub-bulleted text</a:t>
            </a:r>
          </a:p>
          <a:p>
            <a:pPr lvl="2"/>
            <a:r>
              <a:rPr lang="en-US"/>
              <a:t>Sub-sub-bulleted text</a:t>
            </a:r>
          </a:p>
        </p:txBody>
      </p:sp>
      <p:sp>
        <p:nvSpPr>
          <p:cNvPr id="7" name="Rectangle 2">
            <a:extLst>
              <a:ext uri="{FF2B5EF4-FFF2-40B4-BE49-F238E27FC236}">
                <a16:creationId xmlns:a16="http://schemas.microsoft.com/office/drawing/2014/main" id="{9FCF5C50-BE6E-184D-9EA9-1DE1F51EC7D7}"/>
              </a:ext>
            </a:extLst>
          </p:cNvPr>
          <p:cNvSpPr/>
          <p:nvPr/>
        </p:nvSpPr>
        <p:spPr>
          <a:xfrm>
            <a:off x="838200" y="1532077"/>
            <a:ext cx="506641" cy="62223"/>
          </a:xfrm>
          <a:custGeom>
            <a:avLst/>
            <a:gdLst>
              <a:gd name="connsiteX0" fmla="*/ 0 w 522486"/>
              <a:gd name="connsiteY0" fmla="*/ 0 h 77345"/>
              <a:gd name="connsiteX1" fmla="*/ 522486 w 522486"/>
              <a:gd name="connsiteY1" fmla="*/ 0 h 77345"/>
              <a:gd name="connsiteX2" fmla="*/ 522486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621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121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75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506611 w 522486"/>
              <a:gd name="connsiteY2" fmla="*/ 77345 h 77345"/>
              <a:gd name="connsiteX3" fmla="*/ 0 w 522486"/>
              <a:gd name="connsiteY3" fmla="*/ 77345 h 77345"/>
              <a:gd name="connsiteX4" fmla="*/ 0 w 522486"/>
              <a:gd name="connsiteY4" fmla="*/ 0 h 77345"/>
              <a:gd name="connsiteX0" fmla="*/ 0 w 528836"/>
              <a:gd name="connsiteY0" fmla="*/ 0 h 77345"/>
              <a:gd name="connsiteX1" fmla="*/ 528836 w 528836"/>
              <a:gd name="connsiteY1" fmla="*/ 0 h 77345"/>
              <a:gd name="connsiteX2" fmla="*/ 506611 w 528836"/>
              <a:gd name="connsiteY2" fmla="*/ 77345 h 77345"/>
              <a:gd name="connsiteX3" fmla="*/ 0 w 528836"/>
              <a:gd name="connsiteY3" fmla="*/ 77345 h 77345"/>
              <a:gd name="connsiteX4" fmla="*/ 0 w 528836"/>
              <a:gd name="connsiteY4" fmla="*/ 0 h 77345"/>
              <a:gd name="connsiteX0" fmla="*/ 0 w 538361"/>
              <a:gd name="connsiteY0" fmla="*/ 0 h 77345"/>
              <a:gd name="connsiteX1" fmla="*/ 538361 w 538361"/>
              <a:gd name="connsiteY1" fmla="*/ 0 h 77345"/>
              <a:gd name="connsiteX2" fmla="*/ 506611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22486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19311 w 538361"/>
              <a:gd name="connsiteY2" fmla="*/ 77345 h 77345"/>
              <a:gd name="connsiteX3" fmla="*/ 0 w 538361"/>
              <a:gd name="connsiteY3" fmla="*/ 77345 h 77345"/>
              <a:gd name="connsiteX4" fmla="*/ 0 w 538361"/>
              <a:gd name="connsiteY4" fmla="*/ 0 h 7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61" h="77345">
                <a:moveTo>
                  <a:pt x="0" y="0"/>
                </a:moveTo>
                <a:lnTo>
                  <a:pt x="538361" y="0"/>
                </a:lnTo>
                <a:lnTo>
                  <a:pt x="519311" y="77345"/>
                </a:lnTo>
                <a:lnTo>
                  <a:pt x="0" y="77345"/>
                </a:lnTo>
                <a:lnTo>
                  <a:pt x="0" y="0"/>
                </a:lnTo>
                <a:close/>
              </a:path>
            </a:pathLst>
          </a:custGeom>
          <a:solidFill>
            <a:srgbClr val="F5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9BC6FFB1-E28A-4B41-999C-FE4B93DECE3C}"/>
              </a:ext>
            </a:extLst>
          </p:cNvPr>
          <p:cNvSpPr>
            <a:spLocks noGrp="1"/>
          </p:cNvSpPr>
          <p:nvPr>
            <p:ph type="ftr" sz="quarter" idx="15"/>
          </p:nvPr>
        </p:nvSpPr>
        <p:spPr/>
        <p:txBody>
          <a:bodyPr/>
          <a:lstStyle>
            <a:lvl1pPr>
              <a:defRPr b="0" i="0">
                <a:latin typeface="Calibri Light" charset="0"/>
                <a:ea typeface="Calibri Light" charset="0"/>
                <a:cs typeface="Calibri Light" charset="0"/>
              </a:defRPr>
            </a:lvl1pPr>
          </a:lstStyle>
          <a:p>
            <a:r>
              <a:rPr lang="en-US">
                <a:solidFill>
                  <a:srgbClr val="B5B4B4"/>
                </a:solidFill>
              </a:rPr>
              <a:t>CONFIDENTIAL – DO NOT DISTRIBUTE</a:t>
            </a:r>
          </a:p>
        </p:txBody>
      </p:sp>
    </p:spTree>
  </p:cSld>
  <p:clrMapOvr>
    <a:masterClrMapping/>
  </p:clrMapOvr>
  <p:extLst>
    <p:ext uri="{DCECCB84-F9BA-43D5-87BE-67443E8EF086}">
      <p15:sldGuideLst xmlns:p15="http://schemas.microsoft.com/office/powerpoint/2012/main">
        <p15:guide id="1" pos="52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Gray Banner Slide">
    <p:bg>
      <p:bgPr>
        <a:solidFill>
          <a:schemeClr val="bg1"/>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951F9105-65D5-B04B-AF20-5B62CFABED3E}"/>
              </a:ext>
            </a:extLst>
          </p:cNvPr>
          <p:cNvSpPr/>
          <p:nvPr/>
        </p:nvSpPr>
        <p:spPr>
          <a:xfrm rot="10800000">
            <a:off x="385143" y="-2"/>
            <a:ext cx="5203605" cy="5881564"/>
          </a:xfrm>
          <a:custGeom>
            <a:avLst/>
            <a:gdLst>
              <a:gd name="connsiteX0" fmla="*/ 5203605 w 5203605"/>
              <a:gd name="connsiteY0" fmla="*/ 5881564 h 5881564"/>
              <a:gd name="connsiteX1" fmla="*/ 0 w 5203605"/>
              <a:gd name="connsiteY1" fmla="*/ 5881564 h 5881564"/>
              <a:gd name="connsiteX2" fmla="*/ 0 w 5203605"/>
              <a:gd name="connsiteY2" fmla="*/ 996800 h 5881564"/>
              <a:gd name="connsiteX3" fmla="*/ 5203605 w 5203605"/>
              <a:gd name="connsiteY3" fmla="*/ 0 h 5881564"/>
            </a:gdLst>
            <a:ahLst/>
            <a:cxnLst>
              <a:cxn ang="0">
                <a:pos x="connsiteX0" y="connsiteY0"/>
              </a:cxn>
              <a:cxn ang="0">
                <a:pos x="connsiteX1" y="connsiteY1"/>
              </a:cxn>
              <a:cxn ang="0">
                <a:pos x="connsiteX2" y="connsiteY2"/>
              </a:cxn>
              <a:cxn ang="0">
                <a:pos x="connsiteX3" y="connsiteY3"/>
              </a:cxn>
            </a:cxnLst>
            <a:rect l="l" t="t" r="r" b="b"/>
            <a:pathLst>
              <a:path w="5203605" h="5881564">
                <a:moveTo>
                  <a:pt x="5203605" y="5881564"/>
                </a:moveTo>
                <a:lnTo>
                  <a:pt x="0" y="5881564"/>
                </a:lnTo>
                <a:lnTo>
                  <a:pt x="0" y="996800"/>
                </a:lnTo>
                <a:lnTo>
                  <a:pt x="5203605" y="0"/>
                </a:lnTo>
                <a:close/>
              </a:path>
            </a:pathLst>
          </a:custGeom>
          <a:solidFill>
            <a:schemeClr val="tx2">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 Placeholder 13"/>
          <p:cNvSpPr>
            <a:spLocks noGrp="1"/>
          </p:cNvSpPr>
          <p:nvPr>
            <p:ph type="body" sz="quarter" idx="13" hasCustomPrompt="1"/>
          </p:nvPr>
        </p:nvSpPr>
        <p:spPr>
          <a:xfrm>
            <a:off x="743142" y="765667"/>
            <a:ext cx="4395300" cy="557106"/>
          </a:xfrm>
          <a:prstGeom prst="rect">
            <a:avLst/>
          </a:prstGeom>
        </p:spPr>
        <p:txBody>
          <a:bodyPr>
            <a:normAutofit/>
          </a:bodyPr>
          <a:lstStyle>
            <a:lvl1pPr>
              <a:defRPr sz="3600" b="0" i="0" cap="all" baseline="0">
                <a:solidFill>
                  <a:schemeClr val="bg1"/>
                </a:solidFill>
                <a:latin typeface="Calibri Light" charset="0"/>
                <a:ea typeface="Calibri Light" charset="0"/>
                <a:cs typeface="Calibri Light" charset="0"/>
              </a:defRPr>
            </a:lvl1pPr>
          </a:lstStyle>
          <a:p>
            <a:pPr lvl="0"/>
            <a:r>
              <a:rPr lang="en-US"/>
              <a:t>Banner Slide</a:t>
            </a:r>
          </a:p>
        </p:txBody>
      </p:sp>
      <p:sp>
        <p:nvSpPr>
          <p:cNvPr id="18" name="Text Placeholder 17"/>
          <p:cNvSpPr>
            <a:spLocks noGrp="1"/>
          </p:cNvSpPr>
          <p:nvPr>
            <p:ph type="body" sz="quarter" idx="14" hasCustomPrompt="1"/>
          </p:nvPr>
        </p:nvSpPr>
        <p:spPr>
          <a:xfrm>
            <a:off x="776728" y="1902266"/>
            <a:ext cx="4361714" cy="3237905"/>
          </a:xfrm>
          <a:prstGeom prst="rect">
            <a:avLst/>
          </a:prstGeom>
        </p:spPr>
        <p:txBody>
          <a:bodyPr>
            <a:noAutofit/>
          </a:bodyPr>
          <a:lstStyle>
            <a:lvl1pPr marL="228600" marR="0" indent="-228600" algn="l" defTabSz="914400" rtl="0" eaLnBrk="1" fontAlgn="auto" latinLnBrk="0" hangingPunct="1">
              <a:lnSpc>
                <a:spcPts val="3080"/>
              </a:lnSpc>
              <a:spcBef>
                <a:spcPts val="300"/>
              </a:spcBef>
              <a:spcAft>
                <a:spcPts val="300"/>
              </a:spcAft>
              <a:buClrTx/>
              <a:buSzTx/>
              <a:buFont typeface="Arial" charset="0"/>
              <a:buChar char="•"/>
              <a:tabLst>
                <a:tab pos="1247775" algn="l"/>
              </a:tabLst>
              <a:defRPr sz="2400" b="0" i="0">
                <a:solidFill>
                  <a:schemeClr val="bg1"/>
                </a:solidFill>
                <a:latin typeface="Calibri Light" charset="0"/>
                <a:ea typeface="Calibri Light" charset="0"/>
                <a:cs typeface="Calibri Light" charset="0"/>
              </a:defRPr>
            </a:lvl1pPr>
            <a:lvl2pPr marL="692150" indent="-234950">
              <a:spcBef>
                <a:spcPts val="300"/>
              </a:spcBef>
              <a:spcAft>
                <a:spcPts val="300"/>
              </a:spcAft>
              <a:buFont typeface="Arial" charset="0"/>
              <a:buChar char="•"/>
              <a:tabLst/>
              <a:defRPr sz="2100" b="0" i="0">
                <a:solidFill>
                  <a:schemeClr val="bg1"/>
                </a:solidFill>
                <a:latin typeface="Calibri Light" charset="0"/>
                <a:ea typeface="Calibri Light" charset="0"/>
                <a:cs typeface="Calibri Light" charset="0"/>
              </a:defRPr>
            </a:lvl2pPr>
            <a:lvl3pPr marL="1092200" indent="-177800">
              <a:spcBef>
                <a:spcPts val="300"/>
              </a:spcBef>
              <a:spcAft>
                <a:spcPts val="300"/>
              </a:spcAft>
              <a:buFont typeface="Arial" charset="0"/>
              <a:buChar char="•"/>
              <a:tabLst/>
              <a:defRPr sz="1800" b="0" i="0">
                <a:solidFill>
                  <a:schemeClr val="bg1"/>
                </a:solidFill>
                <a:latin typeface="Calibri Light" charset="0"/>
                <a:ea typeface="Calibri Light" charset="0"/>
                <a:cs typeface="Calibri Light" charset="0"/>
              </a:defRPr>
            </a:lvl3pPr>
            <a:lvl4pPr>
              <a:defRPr sz="2400" b="0" i="0">
                <a:latin typeface="Open Sans" charset="0"/>
                <a:ea typeface="Open Sans" charset="0"/>
                <a:cs typeface="Open Sans" charset="0"/>
              </a:defRPr>
            </a:lvl4pPr>
            <a:lvl5pPr>
              <a:defRPr sz="2400" b="0" i="0">
                <a:latin typeface="Open Sans" charset="0"/>
                <a:ea typeface="Open Sans" charset="0"/>
                <a:cs typeface="Open Sans" charset="0"/>
              </a:defRPr>
            </a:lvl5pPr>
          </a:lstStyle>
          <a:p>
            <a:pPr lvl="0"/>
            <a:r>
              <a:rPr lang="en-US"/>
              <a:t>Bulleted text</a:t>
            </a:r>
          </a:p>
          <a:p>
            <a:pPr lvl="1"/>
            <a:r>
              <a:rPr lang="en-US"/>
              <a:t>Sub-bulleted text</a:t>
            </a:r>
          </a:p>
          <a:p>
            <a:pPr lvl="2"/>
            <a:r>
              <a:rPr lang="en-US"/>
              <a:t>Sub-sub-bulleted text</a:t>
            </a:r>
          </a:p>
        </p:txBody>
      </p:sp>
      <p:sp>
        <p:nvSpPr>
          <p:cNvPr id="7" name="Rectangle 2">
            <a:extLst>
              <a:ext uri="{FF2B5EF4-FFF2-40B4-BE49-F238E27FC236}">
                <a16:creationId xmlns:a16="http://schemas.microsoft.com/office/drawing/2014/main" id="{9FCF5C50-BE6E-184D-9EA9-1DE1F51EC7D7}"/>
              </a:ext>
            </a:extLst>
          </p:cNvPr>
          <p:cNvSpPr/>
          <p:nvPr/>
        </p:nvSpPr>
        <p:spPr>
          <a:xfrm>
            <a:off x="838200" y="1532077"/>
            <a:ext cx="506641" cy="62223"/>
          </a:xfrm>
          <a:custGeom>
            <a:avLst/>
            <a:gdLst>
              <a:gd name="connsiteX0" fmla="*/ 0 w 522486"/>
              <a:gd name="connsiteY0" fmla="*/ 0 h 77345"/>
              <a:gd name="connsiteX1" fmla="*/ 522486 w 522486"/>
              <a:gd name="connsiteY1" fmla="*/ 0 h 77345"/>
              <a:gd name="connsiteX2" fmla="*/ 522486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621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121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75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506611 w 522486"/>
              <a:gd name="connsiteY2" fmla="*/ 77345 h 77345"/>
              <a:gd name="connsiteX3" fmla="*/ 0 w 522486"/>
              <a:gd name="connsiteY3" fmla="*/ 77345 h 77345"/>
              <a:gd name="connsiteX4" fmla="*/ 0 w 522486"/>
              <a:gd name="connsiteY4" fmla="*/ 0 h 77345"/>
              <a:gd name="connsiteX0" fmla="*/ 0 w 528836"/>
              <a:gd name="connsiteY0" fmla="*/ 0 h 77345"/>
              <a:gd name="connsiteX1" fmla="*/ 528836 w 528836"/>
              <a:gd name="connsiteY1" fmla="*/ 0 h 77345"/>
              <a:gd name="connsiteX2" fmla="*/ 506611 w 528836"/>
              <a:gd name="connsiteY2" fmla="*/ 77345 h 77345"/>
              <a:gd name="connsiteX3" fmla="*/ 0 w 528836"/>
              <a:gd name="connsiteY3" fmla="*/ 77345 h 77345"/>
              <a:gd name="connsiteX4" fmla="*/ 0 w 528836"/>
              <a:gd name="connsiteY4" fmla="*/ 0 h 77345"/>
              <a:gd name="connsiteX0" fmla="*/ 0 w 538361"/>
              <a:gd name="connsiteY0" fmla="*/ 0 h 77345"/>
              <a:gd name="connsiteX1" fmla="*/ 538361 w 538361"/>
              <a:gd name="connsiteY1" fmla="*/ 0 h 77345"/>
              <a:gd name="connsiteX2" fmla="*/ 506611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22486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19311 w 538361"/>
              <a:gd name="connsiteY2" fmla="*/ 77345 h 77345"/>
              <a:gd name="connsiteX3" fmla="*/ 0 w 538361"/>
              <a:gd name="connsiteY3" fmla="*/ 77345 h 77345"/>
              <a:gd name="connsiteX4" fmla="*/ 0 w 538361"/>
              <a:gd name="connsiteY4" fmla="*/ 0 h 7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61" h="77345">
                <a:moveTo>
                  <a:pt x="0" y="0"/>
                </a:moveTo>
                <a:lnTo>
                  <a:pt x="538361" y="0"/>
                </a:lnTo>
                <a:lnTo>
                  <a:pt x="519311" y="77345"/>
                </a:lnTo>
                <a:lnTo>
                  <a:pt x="0" y="77345"/>
                </a:lnTo>
                <a:lnTo>
                  <a:pt x="0" y="0"/>
                </a:lnTo>
                <a:close/>
              </a:path>
            </a:pathLst>
          </a:custGeom>
          <a:solidFill>
            <a:srgbClr val="F5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D95301F1-938C-2F4A-AB2B-78CF193F88FD}"/>
              </a:ext>
            </a:extLst>
          </p:cNvPr>
          <p:cNvSpPr>
            <a:spLocks noGrp="1"/>
          </p:cNvSpPr>
          <p:nvPr>
            <p:ph type="ftr" sz="quarter" idx="15"/>
          </p:nvPr>
        </p:nvSpPr>
        <p:spPr/>
        <p:txBody>
          <a:bodyPr/>
          <a:lstStyle>
            <a:lvl1pPr>
              <a:defRPr b="0" i="0">
                <a:latin typeface="Calibri Light" charset="0"/>
                <a:ea typeface="Calibri Light" charset="0"/>
                <a:cs typeface="Calibri Light" charset="0"/>
              </a:defRPr>
            </a:lvl1pPr>
          </a:lstStyle>
          <a:p>
            <a:r>
              <a:rPr lang="en-US">
                <a:solidFill>
                  <a:srgbClr val="B5B4B4"/>
                </a:solidFill>
              </a:rPr>
              <a:t>CONFIDENTIAL – DO NOT DISTRIBUTE</a:t>
            </a:r>
          </a:p>
        </p:txBody>
      </p:sp>
    </p:spTree>
  </p:cSld>
  <p:clrMapOvr>
    <a:masterClrMapping/>
  </p:clrMapOvr>
  <p:extLst>
    <p:ext uri="{DCECCB84-F9BA-43D5-87BE-67443E8EF086}">
      <p15:sldGuideLst xmlns:p15="http://schemas.microsoft.com/office/powerpoint/2012/main">
        <p15:guide id="1" pos="52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62986-A3B8-934D-8A8B-50FDCE26EA69}"/>
              </a:ext>
            </a:extLst>
          </p:cNvPr>
          <p:cNvSpPr>
            <a:spLocks noGrp="1"/>
          </p:cNvSpPr>
          <p:nvPr>
            <p:ph type="title" hasCustomPrompt="1"/>
          </p:nvPr>
        </p:nvSpPr>
        <p:spPr>
          <a:xfrm>
            <a:off x="380572" y="390745"/>
            <a:ext cx="10243436" cy="1299546"/>
          </a:xfrm>
        </p:spPr>
        <p:txBody>
          <a:bodyPr/>
          <a:lstStyle>
            <a:lvl1pPr>
              <a:defRPr/>
            </a:lvl1pPr>
          </a:lstStyle>
          <a:p>
            <a:r>
              <a:rPr kumimoji="0" lang="en-US" sz="3300" b="0" i="0" u="none" strike="noStrike" kern="1200" cap="none" spc="0" normalizeH="0" baseline="0" noProof="0">
                <a:ln>
                  <a:noFill/>
                </a:ln>
                <a:solidFill>
                  <a:srgbClr val="44546A">
                    <a:lumMod val="50000"/>
                  </a:srgbClr>
                </a:solidFill>
                <a:effectLst/>
                <a:uLnTx/>
                <a:uFillTx/>
                <a:latin typeface="Calibri Light" panose="020F0302020204030204"/>
                <a:ea typeface="Open Sans" panose="020B0606030504020204" pitchFamily="34" charset="0"/>
                <a:cs typeface="Open Sans" panose="020B0606030504020204" pitchFamily="34" charset="0"/>
              </a:rPr>
              <a:t>SECTION HEADING</a:t>
            </a:r>
            <a:br>
              <a:rPr kumimoji="0" lang="en-US" sz="3300" b="0" i="0" u="none" strike="noStrike" kern="1200" cap="none" spc="0" normalizeH="0" baseline="0" noProof="0">
                <a:ln>
                  <a:noFill/>
                </a:ln>
                <a:solidFill>
                  <a:srgbClr val="2E2161"/>
                </a:solidFill>
                <a:effectLst/>
                <a:uLnTx/>
                <a:uFillTx/>
                <a:latin typeface="Calibri Light" panose="020F0302020204030204"/>
                <a:ea typeface="Open Sans" panose="020B0606030504020204" pitchFamily="34" charset="0"/>
                <a:cs typeface="Open Sans" panose="020B0606030504020204" pitchFamily="34" charset="0"/>
              </a:rPr>
            </a:br>
            <a:r>
              <a:rPr kumimoji="0" lang="en-US" sz="5600" b="1" i="0" u="none" strike="noStrike" kern="1200" cap="none" spc="0" normalizeH="0" baseline="0" noProof="0">
                <a:ln>
                  <a:noFill/>
                </a:ln>
                <a:solidFill>
                  <a:srgbClr val="44546A">
                    <a:lumMod val="50000"/>
                  </a:srgbClr>
                </a:solidFill>
                <a:effectLst>
                  <a:outerShdw blurRad="38100" dist="38100" dir="2700000" algn="tl">
                    <a:srgbClr val="000000">
                      <a:alpha val="43137"/>
                    </a:srgbClr>
                  </a:outerShdw>
                </a:effectLst>
                <a:uLnTx/>
                <a:uFillTx/>
                <a:latin typeface="Calibri Light" panose="020F0302020204030204"/>
                <a:ea typeface="Open Sans" panose="020B0606030504020204" pitchFamily="34" charset="0"/>
                <a:cs typeface="Open Sans" panose="020B0606030504020204" pitchFamily="34" charset="0"/>
              </a:rPr>
              <a:t>SLIDE TITLE</a:t>
            </a:r>
            <a:endParaRPr lang="en-US"/>
          </a:p>
        </p:txBody>
      </p:sp>
      <p:sp>
        <p:nvSpPr>
          <p:cNvPr id="11" name="Text Placeholder 10"/>
          <p:cNvSpPr>
            <a:spLocks noGrp="1"/>
          </p:cNvSpPr>
          <p:nvPr>
            <p:ph type="body" sz="quarter" idx="13" hasCustomPrompt="1"/>
          </p:nvPr>
        </p:nvSpPr>
        <p:spPr>
          <a:xfrm>
            <a:off x="364389" y="2918467"/>
            <a:ext cx="11416278" cy="3304780"/>
          </a:xfrm>
          <a:prstGeom prst="rect">
            <a:avLst/>
          </a:prstGeom>
          <a:solidFill>
            <a:schemeClr val="bg1"/>
          </a:solidFill>
        </p:spPr>
        <p:txBody>
          <a:bodyPr>
            <a:noAutofit/>
          </a:bodyPr>
          <a:lstStyle>
            <a:lvl1pPr>
              <a:defRPr sz="2400" b="0" i="0">
                <a:solidFill>
                  <a:srgbClr val="333D47"/>
                </a:solidFill>
                <a:effectLst/>
                <a:latin typeface="Calibri Light" charset="0"/>
                <a:ea typeface="Calibri Light" charset="0"/>
                <a:cs typeface="Calibri Light" charset="0"/>
              </a:defRPr>
            </a:lvl1pPr>
            <a:lvl2pPr>
              <a:defRPr sz="2400" b="0" i="0">
                <a:latin typeface="Open Sans" charset="0"/>
                <a:ea typeface="Open Sans" charset="0"/>
                <a:cs typeface="Open Sans" charset="0"/>
              </a:defRPr>
            </a:lvl2pPr>
            <a:lvl3pPr>
              <a:defRPr sz="2400" b="0" i="0">
                <a:latin typeface="Open Sans" charset="0"/>
                <a:ea typeface="Open Sans" charset="0"/>
                <a:cs typeface="Open Sans" charset="0"/>
              </a:defRPr>
            </a:lvl3pPr>
            <a:lvl4pPr>
              <a:defRPr sz="2400" b="0" i="0">
                <a:latin typeface="Open Sans" charset="0"/>
                <a:ea typeface="Open Sans" charset="0"/>
                <a:cs typeface="Open Sans" charset="0"/>
              </a:defRPr>
            </a:lvl4pPr>
            <a:lvl5pPr>
              <a:defRPr sz="2400" b="0" i="0">
                <a:latin typeface="Open Sans" charset="0"/>
                <a:ea typeface="Open Sans" charset="0"/>
                <a:cs typeface="Open Sans" charset="0"/>
              </a:defRPr>
            </a:lvl5pPr>
          </a:lstStyle>
          <a:p>
            <a:pPr lvl="0"/>
            <a:r>
              <a:rPr lang="en-US"/>
              <a:t>Body text goes here</a:t>
            </a:r>
          </a:p>
        </p:txBody>
      </p:sp>
      <p:sp>
        <p:nvSpPr>
          <p:cNvPr id="17" name="Rectangle 16">
            <a:extLst>
              <a:ext uri="{FF2B5EF4-FFF2-40B4-BE49-F238E27FC236}">
                <a16:creationId xmlns:a16="http://schemas.microsoft.com/office/drawing/2014/main" id="{098C4377-3F3A-AA45-8985-7AA39054DF2F}"/>
              </a:ext>
            </a:extLst>
          </p:cNvPr>
          <p:cNvSpPr/>
          <p:nvPr/>
        </p:nvSpPr>
        <p:spPr>
          <a:xfrm rot="10800000">
            <a:off x="0" y="0"/>
            <a:ext cx="12183533" cy="91441"/>
          </a:xfrm>
          <a:prstGeom prst="rect">
            <a:avLst/>
          </a:prstGeom>
          <a:gradFill>
            <a:gsLst>
              <a:gs pos="33000">
                <a:srgbClr val="35246C"/>
              </a:gs>
              <a:gs pos="100000">
                <a:srgbClr val="77236C"/>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2">
            <a:extLst>
              <a:ext uri="{FF2B5EF4-FFF2-40B4-BE49-F238E27FC236}">
                <a16:creationId xmlns:a16="http://schemas.microsoft.com/office/drawing/2014/main" id="{9FCF5C50-BE6E-184D-9EA9-1DE1F51EC7D7}"/>
              </a:ext>
            </a:extLst>
          </p:cNvPr>
          <p:cNvSpPr/>
          <p:nvPr/>
        </p:nvSpPr>
        <p:spPr>
          <a:xfrm>
            <a:off x="457200" y="1532077"/>
            <a:ext cx="506641" cy="62223"/>
          </a:xfrm>
          <a:custGeom>
            <a:avLst/>
            <a:gdLst>
              <a:gd name="connsiteX0" fmla="*/ 0 w 522486"/>
              <a:gd name="connsiteY0" fmla="*/ 0 h 77345"/>
              <a:gd name="connsiteX1" fmla="*/ 522486 w 522486"/>
              <a:gd name="connsiteY1" fmla="*/ 0 h 77345"/>
              <a:gd name="connsiteX2" fmla="*/ 522486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621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121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75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506611 w 522486"/>
              <a:gd name="connsiteY2" fmla="*/ 77345 h 77345"/>
              <a:gd name="connsiteX3" fmla="*/ 0 w 522486"/>
              <a:gd name="connsiteY3" fmla="*/ 77345 h 77345"/>
              <a:gd name="connsiteX4" fmla="*/ 0 w 522486"/>
              <a:gd name="connsiteY4" fmla="*/ 0 h 77345"/>
              <a:gd name="connsiteX0" fmla="*/ 0 w 528836"/>
              <a:gd name="connsiteY0" fmla="*/ 0 h 77345"/>
              <a:gd name="connsiteX1" fmla="*/ 528836 w 528836"/>
              <a:gd name="connsiteY1" fmla="*/ 0 h 77345"/>
              <a:gd name="connsiteX2" fmla="*/ 506611 w 528836"/>
              <a:gd name="connsiteY2" fmla="*/ 77345 h 77345"/>
              <a:gd name="connsiteX3" fmla="*/ 0 w 528836"/>
              <a:gd name="connsiteY3" fmla="*/ 77345 h 77345"/>
              <a:gd name="connsiteX4" fmla="*/ 0 w 528836"/>
              <a:gd name="connsiteY4" fmla="*/ 0 h 77345"/>
              <a:gd name="connsiteX0" fmla="*/ 0 w 538361"/>
              <a:gd name="connsiteY0" fmla="*/ 0 h 77345"/>
              <a:gd name="connsiteX1" fmla="*/ 538361 w 538361"/>
              <a:gd name="connsiteY1" fmla="*/ 0 h 77345"/>
              <a:gd name="connsiteX2" fmla="*/ 506611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22486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19311 w 538361"/>
              <a:gd name="connsiteY2" fmla="*/ 77345 h 77345"/>
              <a:gd name="connsiteX3" fmla="*/ 0 w 538361"/>
              <a:gd name="connsiteY3" fmla="*/ 77345 h 77345"/>
              <a:gd name="connsiteX4" fmla="*/ 0 w 538361"/>
              <a:gd name="connsiteY4" fmla="*/ 0 h 7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61" h="77345">
                <a:moveTo>
                  <a:pt x="0" y="0"/>
                </a:moveTo>
                <a:lnTo>
                  <a:pt x="538361" y="0"/>
                </a:lnTo>
                <a:lnTo>
                  <a:pt x="519311" y="77345"/>
                </a:lnTo>
                <a:lnTo>
                  <a:pt x="0" y="77345"/>
                </a:lnTo>
                <a:lnTo>
                  <a:pt x="0" y="0"/>
                </a:lnTo>
                <a:close/>
              </a:path>
            </a:pathLst>
          </a:custGeom>
          <a:solidFill>
            <a:srgbClr val="F5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07277195-73EF-4D47-8E6F-BD4F62B5D87B}"/>
              </a:ext>
            </a:extLst>
          </p:cNvPr>
          <p:cNvSpPr>
            <a:spLocks noGrp="1"/>
          </p:cNvSpPr>
          <p:nvPr>
            <p:ph type="ftr" sz="quarter" idx="16"/>
          </p:nvPr>
        </p:nvSpPr>
        <p:spPr/>
        <p:txBody>
          <a:bodyPr/>
          <a:lstStyle>
            <a:lvl1pPr>
              <a:defRPr b="0" i="0">
                <a:latin typeface="Calibri Light" charset="0"/>
                <a:ea typeface="Calibri Light" charset="0"/>
                <a:cs typeface="Calibri Light" charset="0"/>
              </a:defRPr>
            </a:lvl1pPr>
          </a:lstStyle>
          <a:p>
            <a:r>
              <a:rPr lang="en-US">
                <a:solidFill>
                  <a:srgbClr val="B5B4B4"/>
                </a:solidFill>
              </a:rPr>
              <a:t>CONFIDENTIAL – DO NOT DISTRIBUTE</a:t>
            </a:r>
          </a:p>
        </p:txBody>
      </p:sp>
      <p:sp>
        <p:nvSpPr>
          <p:cNvPr id="13" name="Text Placeholder 12">
            <a:extLst>
              <a:ext uri="{FF2B5EF4-FFF2-40B4-BE49-F238E27FC236}">
                <a16:creationId xmlns:a16="http://schemas.microsoft.com/office/drawing/2014/main" id="{284410E3-9057-234E-AA12-BD0FC19BCBE0}"/>
              </a:ext>
            </a:extLst>
          </p:cNvPr>
          <p:cNvSpPr>
            <a:spLocks noGrp="1"/>
          </p:cNvSpPr>
          <p:nvPr>
            <p:ph type="body" sz="quarter" idx="17" hasCustomPrompt="1"/>
          </p:nvPr>
        </p:nvSpPr>
        <p:spPr>
          <a:xfrm>
            <a:off x="364389" y="1919288"/>
            <a:ext cx="11416277" cy="790575"/>
          </a:xfrm>
        </p:spPr>
        <p:txBody>
          <a:bodyPr>
            <a:noAutofit/>
          </a:bodyPr>
          <a:lstStyle>
            <a:lvl1pPr algn="l">
              <a:lnSpc>
                <a:spcPts val="3120"/>
              </a:lnSpc>
              <a:tabLst>
                <a:tab pos="1247775" algn="l"/>
              </a:tabLst>
              <a:defRPr sz="2400" b="0" i="0">
                <a:latin typeface="Calibri Light" charset="0"/>
              </a:defRPr>
            </a:lvl1pPr>
          </a:lstStyle>
          <a:p>
            <a:pPr lvl="0"/>
            <a:r>
              <a:rPr lang="en-US"/>
              <a:t>This is a longer sub header for the slide. If it does not run into two lines, please adjust the body text below to equal the spacing as shown. </a:t>
            </a:r>
          </a:p>
        </p:txBody>
      </p:sp>
    </p:spTree>
    <p:extLst>
      <p:ext uri="{BB962C8B-B14F-4D97-AF65-F5344CB8AC3E}">
        <p14:creationId xmlns:p14="http://schemas.microsoft.com/office/powerpoint/2010/main" val="25049099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62986-A3B8-934D-8A8B-50FDCE26EA69}"/>
              </a:ext>
            </a:extLst>
          </p:cNvPr>
          <p:cNvSpPr>
            <a:spLocks noGrp="1"/>
          </p:cNvSpPr>
          <p:nvPr>
            <p:ph type="title" hasCustomPrompt="1"/>
          </p:nvPr>
        </p:nvSpPr>
        <p:spPr>
          <a:xfrm>
            <a:off x="380572" y="390745"/>
            <a:ext cx="10243436" cy="1299546"/>
          </a:xfrm>
        </p:spPr>
        <p:txBody>
          <a:bodyPr/>
          <a:lstStyle>
            <a:lvl1pPr>
              <a:defRPr/>
            </a:lvl1pPr>
          </a:lstStyle>
          <a:p>
            <a:r>
              <a:rPr kumimoji="0" lang="en-US" sz="3300" b="0" i="0" u="none" strike="noStrike" kern="1200" cap="none" spc="0" normalizeH="0" baseline="0" noProof="0">
                <a:ln>
                  <a:noFill/>
                </a:ln>
                <a:solidFill>
                  <a:srgbClr val="44546A">
                    <a:lumMod val="50000"/>
                  </a:srgbClr>
                </a:solidFill>
                <a:effectLst/>
                <a:uLnTx/>
                <a:uFillTx/>
                <a:latin typeface="Calibri Light" panose="020F0302020204030204"/>
                <a:ea typeface="Open Sans" panose="020B0606030504020204" pitchFamily="34" charset="0"/>
                <a:cs typeface="Open Sans" panose="020B0606030504020204" pitchFamily="34" charset="0"/>
              </a:rPr>
              <a:t>SECTION HEADING</a:t>
            </a:r>
            <a:br>
              <a:rPr kumimoji="0" lang="en-US" sz="3300" b="0" i="0" u="none" strike="noStrike" kern="1200" cap="none" spc="0" normalizeH="0" baseline="0" noProof="0">
                <a:ln>
                  <a:noFill/>
                </a:ln>
                <a:solidFill>
                  <a:srgbClr val="2E2161"/>
                </a:solidFill>
                <a:effectLst/>
                <a:uLnTx/>
                <a:uFillTx/>
                <a:latin typeface="Calibri Light" panose="020F0302020204030204"/>
                <a:ea typeface="Open Sans" panose="020B0606030504020204" pitchFamily="34" charset="0"/>
                <a:cs typeface="Open Sans" panose="020B0606030504020204" pitchFamily="34" charset="0"/>
              </a:rPr>
            </a:br>
            <a:r>
              <a:rPr kumimoji="0" lang="en-US" sz="5600" b="1" i="0" u="none" strike="noStrike" kern="1200" cap="none" spc="0" normalizeH="0" baseline="0" noProof="0">
                <a:ln>
                  <a:noFill/>
                </a:ln>
                <a:solidFill>
                  <a:srgbClr val="44546A">
                    <a:lumMod val="50000"/>
                  </a:srgbClr>
                </a:solidFill>
                <a:effectLst>
                  <a:outerShdw blurRad="38100" dist="38100" dir="2700000" algn="tl">
                    <a:srgbClr val="000000">
                      <a:alpha val="43137"/>
                    </a:srgbClr>
                  </a:outerShdw>
                </a:effectLst>
                <a:uLnTx/>
                <a:uFillTx/>
                <a:latin typeface="Calibri Light" panose="020F0302020204030204"/>
                <a:ea typeface="Open Sans" panose="020B0606030504020204" pitchFamily="34" charset="0"/>
                <a:cs typeface="Open Sans" panose="020B0606030504020204" pitchFamily="34" charset="0"/>
              </a:rPr>
              <a:t>SLIDE TITLE</a:t>
            </a:r>
            <a:endParaRPr lang="en-US"/>
          </a:p>
        </p:txBody>
      </p:sp>
      <p:sp>
        <p:nvSpPr>
          <p:cNvPr id="17" name="Rectangle 16">
            <a:extLst>
              <a:ext uri="{FF2B5EF4-FFF2-40B4-BE49-F238E27FC236}">
                <a16:creationId xmlns:a16="http://schemas.microsoft.com/office/drawing/2014/main" id="{098C4377-3F3A-AA45-8985-7AA39054DF2F}"/>
              </a:ext>
            </a:extLst>
          </p:cNvPr>
          <p:cNvSpPr/>
          <p:nvPr/>
        </p:nvSpPr>
        <p:spPr>
          <a:xfrm rot="10800000">
            <a:off x="0" y="0"/>
            <a:ext cx="12183533" cy="91441"/>
          </a:xfrm>
          <a:prstGeom prst="rect">
            <a:avLst/>
          </a:prstGeom>
          <a:gradFill>
            <a:gsLst>
              <a:gs pos="33000">
                <a:srgbClr val="35246C"/>
              </a:gs>
              <a:gs pos="100000">
                <a:srgbClr val="77236C"/>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2">
            <a:extLst>
              <a:ext uri="{FF2B5EF4-FFF2-40B4-BE49-F238E27FC236}">
                <a16:creationId xmlns:a16="http://schemas.microsoft.com/office/drawing/2014/main" id="{9FCF5C50-BE6E-184D-9EA9-1DE1F51EC7D7}"/>
              </a:ext>
            </a:extLst>
          </p:cNvPr>
          <p:cNvSpPr/>
          <p:nvPr/>
        </p:nvSpPr>
        <p:spPr>
          <a:xfrm>
            <a:off x="457200" y="1532077"/>
            <a:ext cx="506641" cy="62223"/>
          </a:xfrm>
          <a:custGeom>
            <a:avLst/>
            <a:gdLst>
              <a:gd name="connsiteX0" fmla="*/ 0 w 522486"/>
              <a:gd name="connsiteY0" fmla="*/ 0 h 77345"/>
              <a:gd name="connsiteX1" fmla="*/ 522486 w 522486"/>
              <a:gd name="connsiteY1" fmla="*/ 0 h 77345"/>
              <a:gd name="connsiteX2" fmla="*/ 522486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621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121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75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506611 w 522486"/>
              <a:gd name="connsiteY2" fmla="*/ 77345 h 77345"/>
              <a:gd name="connsiteX3" fmla="*/ 0 w 522486"/>
              <a:gd name="connsiteY3" fmla="*/ 77345 h 77345"/>
              <a:gd name="connsiteX4" fmla="*/ 0 w 522486"/>
              <a:gd name="connsiteY4" fmla="*/ 0 h 77345"/>
              <a:gd name="connsiteX0" fmla="*/ 0 w 528836"/>
              <a:gd name="connsiteY0" fmla="*/ 0 h 77345"/>
              <a:gd name="connsiteX1" fmla="*/ 528836 w 528836"/>
              <a:gd name="connsiteY1" fmla="*/ 0 h 77345"/>
              <a:gd name="connsiteX2" fmla="*/ 506611 w 528836"/>
              <a:gd name="connsiteY2" fmla="*/ 77345 h 77345"/>
              <a:gd name="connsiteX3" fmla="*/ 0 w 528836"/>
              <a:gd name="connsiteY3" fmla="*/ 77345 h 77345"/>
              <a:gd name="connsiteX4" fmla="*/ 0 w 528836"/>
              <a:gd name="connsiteY4" fmla="*/ 0 h 77345"/>
              <a:gd name="connsiteX0" fmla="*/ 0 w 538361"/>
              <a:gd name="connsiteY0" fmla="*/ 0 h 77345"/>
              <a:gd name="connsiteX1" fmla="*/ 538361 w 538361"/>
              <a:gd name="connsiteY1" fmla="*/ 0 h 77345"/>
              <a:gd name="connsiteX2" fmla="*/ 506611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22486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19311 w 538361"/>
              <a:gd name="connsiteY2" fmla="*/ 77345 h 77345"/>
              <a:gd name="connsiteX3" fmla="*/ 0 w 538361"/>
              <a:gd name="connsiteY3" fmla="*/ 77345 h 77345"/>
              <a:gd name="connsiteX4" fmla="*/ 0 w 538361"/>
              <a:gd name="connsiteY4" fmla="*/ 0 h 7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61" h="77345">
                <a:moveTo>
                  <a:pt x="0" y="0"/>
                </a:moveTo>
                <a:lnTo>
                  <a:pt x="538361" y="0"/>
                </a:lnTo>
                <a:lnTo>
                  <a:pt x="519311" y="77345"/>
                </a:lnTo>
                <a:lnTo>
                  <a:pt x="0" y="77345"/>
                </a:lnTo>
                <a:lnTo>
                  <a:pt x="0" y="0"/>
                </a:lnTo>
                <a:close/>
              </a:path>
            </a:pathLst>
          </a:custGeom>
          <a:solidFill>
            <a:srgbClr val="F5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07277195-73EF-4D47-8E6F-BD4F62B5D87B}"/>
              </a:ext>
            </a:extLst>
          </p:cNvPr>
          <p:cNvSpPr>
            <a:spLocks noGrp="1"/>
          </p:cNvSpPr>
          <p:nvPr>
            <p:ph type="ftr" sz="quarter" idx="16"/>
          </p:nvPr>
        </p:nvSpPr>
        <p:spPr/>
        <p:txBody>
          <a:bodyPr/>
          <a:lstStyle>
            <a:lvl1pPr>
              <a:defRPr b="0" i="0">
                <a:latin typeface="Calibri Light" charset="0"/>
                <a:ea typeface="Calibri Light" charset="0"/>
                <a:cs typeface="Calibri Light" charset="0"/>
              </a:defRPr>
            </a:lvl1pPr>
          </a:lstStyle>
          <a:p>
            <a:r>
              <a:rPr lang="en-US">
                <a:solidFill>
                  <a:srgbClr val="B5B4B4"/>
                </a:solidFill>
              </a:rPr>
              <a:t>CONFIDENTIAL – DO NOT DISTRIBUTE</a:t>
            </a:r>
          </a:p>
        </p:txBody>
      </p:sp>
    </p:spTree>
    <p:extLst>
      <p:ext uri="{BB962C8B-B14F-4D97-AF65-F5344CB8AC3E}">
        <p14:creationId xmlns:p14="http://schemas.microsoft.com/office/powerpoint/2010/main" val="20427546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ext with Picture - White">
    <p:spTree>
      <p:nvGrpSpPr>
        <p:cNvPr id="1" name=""/>
        <p:cNvGrpSpPr/>
        <p:nvPr/>
      </p:nvGrpSpPr>
      <p:grpSpPr>
        <a:xfrm>
          <a:off x="0" y="0"/>
          <a:ext cx="0" cy="0"/>
          <a:chOff x="0" y="0"/>
          <a:chExt cx="0" cy="0"/>
        </a:xfrm>
      </p:grpSpPr>
      <p:sp>
        <p:nvSpPr>
          <p:cNvPr id="28" name="Picture Placeholder 27"/>
          <p:cNvSpPr>
            <a:spLocks noGrp="1"/>
          </p:cNvSpPr>
          <p:nvPr>
            <p:ph type="pic" sz="quarter" idx="15"/>
          </p:nvPr>
        </p:nvSpPr>
        <p:spPr>
          <a:xfrm>
            <a:off x="6737350" y="1437860"/>
            <a:ext cx="5454650" cy="4810539"/>
          </a:xfrm>
          <a:prstGeom prst="rect">
            <a:avLst/>
          </a:prstGeom>
          <a:solidFill>
            <a:schemeClr val="bg1">
              <a:lumMod val="95000"/>
            </a:schemeClr>
          </a:solidFill>
          <a:effectLst>
            <a:outerShdw blurRad="177800" sx="99000" sy="99000" algn="ctr" rotWithShape="0">
              <a:schemeClr val="tx1">
                <a:alpha val="25000"/>
              </a:schemeClr>
            </a:outerShdw>
          </a:effectLst>
        </p:spPr>
        <p:txBody>
          <a:bodyPr anchor="ctr" anchorCtr="0"/>
          <a:lstStyle>
            <a:lvl1pPr marL="228600" indent="0" algn="ctr">
              <a:buNone/>
              <a:defRPr>
                <a:solidFill>
                  <a:schemeClr val="bg2">
                    <a:lumMod val="90000"/>
                  </a:schemeClr>
                </a:solidFill>
              </a:defRPr>
            </a:lvl1pPr>
          </a:lstStyle>
          <a:p>
            <a:r>
              <a:rPr lang="en-US"/>
              <a:t>Click icon to add picture</a:t>
            </a:r>
          </a:p>
        </p:txBody>
      </p:sp>
      <p:sp>
        <p:nvSpPr>
          <p:cNvPr id="5" name="Title 1">
            <a:extLst>
              <a:ext uri="{FF2B5EF4-FFF2-40B4-BE49-F238E27FC236}">
                <a16:creationId xmlns:a16="http://schemas.microsoft.com/office/drawing/2014/main" id="{6544F5BB-131B-BC47-85A2-7AF786579D81}"/>
              </a:ext>
            </a:extLst>
          </p:cNvPr>
          <p:cNvSpPr txBox="1">
            <a:spLocks/>
          </p:cNvSpPr>
          <p:nvPr/>
        </p:nvSpPr>
        <p:spPr>
          <a:xfrm>
            <a:off x="548994" y="1437861"/>
            <a:ext cx="5639348" cy="784338"/>
          </a:xfrm>
          <a:prstGeom prst="rect">
            <a:avLst/>
          </a:prstGeom>
        </p:spPr>
        <p:txBody>
          <a:bodyPr vert="horz" wrap="none" lIns="0" tIns="0" rIns="0" bIns="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tabLst>
                <a:tab pos="1247775" algn="l"/>
              </a:tabLst>
            </a:pPr>
            <a:endParaRPr lang="en-US" b="0" i="0">
              <a:solidFill>
                <a:srgbClr val="474747"/>
              </a:solidFill>
              <a:latin typeface="Calibri Light" charset="0"/>
            </a:endParaRPr>
          </a:p>
        </p:txBody>
      </p:sp>
      <p:sp>
        <p:nvSpPr>
          <p:cNvPr id="8" name="Rectangle 2">
            <a:extLst>
              <a:ext uri="{FF2B5EF4-FFF2-40B4-BE49-F238E27FC236}">
                <a16:creationId xmlns:a16="http://schemas.microsoft.com/office/drawing/2014/main" id="{1649A38A-B4E4-3D4A-B1B3-756795080968}"/>
              </a:ext>
            </a:extLst>
          </p:cNvPr>
          <p:cNvSpPr/>
          <p:nvPr/>
        </p:nvSpPr>
        <p:spPr>
          <a:xfrm>
            <a:off x="460093" y="2076348"/>
            <a:ext cx="506641" cy="62223"/>
          </a:xfrm>
          <a:custGeom>
            <a:avLst/>
            <a:gdLst>
              <a:gd name="connsiteX0" fmla="*/ 0 w 522486"/>
              <a:gd name="connsiteY0" fmla="*/ 0 h 77345"/>
              <a:gd name="connsiteX1" fmla="*/ 522486 w 522486"/>
              <a:gd name="connsiteY1" fmla="*/ 0 h 77345"/>
              <a:gd name="connsiteX2" fmla="*/ 522486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621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121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75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506611 w 522486"/>
              <a:gd name="connsiteY2" fmla="*/ 77345 h 77345"/>
              <a:gd name="connsiteX3" fmla="*/ 0 w 522486"/>
              <a:gd name="connsiteY3" fmla="*/ 77345 h 77345"/>
              <a:gd name="connsiteX4" fmla="*/ 0 w 522486"/>
              <a:gd name="connsiteY4" fmla="*/ 0 h 77345"/>
              <a:gd name="connsiteX0" fmla="*/ 0 w 528836"/>
              <a:gd name="connsiteY0" fmla="*/ 0 h 77345"/>
              <a:gd name="connsiteX1" fmla="*/ 528836 w 528836"/>
              <a:gd name="connsiteY1" fmla="*/ 0 h 77345"/>
              <a:gd name="connsiteX2" fmla="*/ 506611 w 528836"/>
              <a:gd name="connsiteY2" fmla="*/ 77345 h 77345"/>
              <a:gd name="connsiteX3" fmla="*/ 0 w 528836"/>
              <a:gd name="connsiteY3" fmla="*/ 77345 h 77345"/>
              <a:gd name="connsiteX4" fmla="*/ 0 w 528836"/>
              <a:gd name="connsiteY4" fmla="*/ 0 h 77345"/>
              <a:gd name="connsiteX0" fmla="*/ 0 w 538361"/>
              <a:gd name="connsiteY0" fmla="*/ 0 h 77345"/>
              <a:gd name="connsiteX1" fmla="*/ 538361 w 538361"/>
              <a:gd name="connsiteY1" fmla="*/ 0 h 77345"/>
              <a:gd name="connsiteX2" fmla="*/ 506611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22486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19311 w 538361"/>
              <a:gd name="connsiteY2" fmla="*/ 77345 h 77345"/>
              <a:gd name="connsiteX3" fmla="*/ 0 w 538361"/>
              <a:gd name="connsiteY3" fmla="*/ 77345 h 77345"/>
              <a:gd name="connsiteX4" fmla="*/ 0 w 538361"/>
              <a:gd name="connsiteY4" fmla="*/ 0 h 7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61" h="77345">
                <a:moveTo>
                  <a:pt x="0" y="0"/>
                </a:moveTo>
                <a:lnTo>
                  <a:pt x="538361" y="0"/>
                </a:lnTo>
                <a:lnTo>
                  <a:pt x="519311" y="77345"/>
                </a:lnTo>
                <a:lnTo>
                  <a:pt x="0" y="77345"/>
                </a:lnTo>
                <a:lnTo>
                  <a:pt x="0" y="0"/>
                </a:lnTo>
                <a:close/>
              </a:path>
            </a:pathLst>
          </a:custGeom>
          <a:solidFill>
            <a:srgbClr val="F5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p:cNvSpPr>
            <a:spLocks noGrp="1"/>
          </p:cNvSpPr>
          <p:nvPr>
            <p:ph type="title" hasCustomPrompt="1"/>
          </p:nvPr>
        </p:nvSpPr>
        <p:spPr>
          <a:xfrm>
            <a:off x="364389" y="514585"/>
            <a:ext cx="5987859" cy="1391876"/>
          </a:xfrm>
        </p:spPr>
        <p:txBody>
          <a:bodyPr anchor="t" anchorCtr="0"/>
          <a:lstStyle>
            <a:lvl1pPr>
              <a:defRPr sz="3300"/>
            </a:lvl1pPr>
          </a:lstStyle>
          <a:p>
            <a:r>
              <a:rPr lang="en-US"/>
              <a:t>SECTION HEADING</a:t>
            </a:r>
            <a:br>
              <a:rPr lang="en-US"/>
            </a:br>
            <a:r>
              <a:rPr lang="en-US"/>
              <a:t>SLIDE TITLE</a:t>
            </a:r>
          </a:p>
        </p:txBody>
      </p:sp>
      <p:sp>
        <p:nvSpPr>
          <p:cNvPr id="17" name="Text Placeholder 16"/>
          <p:cNvSpPr>
            <a:spLocks noGrp="1"/>
          </p:cNvSpPr>
          <p:nvPr>
            <p:ph type="body" sz="quarter" idx="13" hasCustomPrompt="1"/>
          </p:nvPr>
        </p:nvSpPr>
        <p:spPr>
          <a:xfrm>
            <a:off x="364389" y="2446193"/>
            <a:ext cx="5987859" cy="472935"/>
          </a:xfrm>
          <a:prstGeom prst="rect">
            <a:avLst/>
          </a:prstGeom>
        </p:spPr>
        <p:txBody>
          <a:bodyPr>
            <a:noAutofit/>
          </a:bodyPr>
          <a:lstStyle>
            <a:lvl1pPr>
              <a:defRPr sz="2400" b="0" i="0">
                <a:latin typeface="Calibri Light" charset="0"/>
              </a:defRPr>
            </a:lvl1pPr>
          </a:lstStyle>
          <a:p>
            <a:pPr lvl="0"/>
            <a:r>
              <a:rPr lang="en-US"/>
              <a:t>This is a sub header for the slide</a:t>
            </a:r>
          </a:p>
        </p:txBody>
      </p:sp>
      <p:sp>
        <p:nvSpPr>
          <p:cNvPr id="31" name="Text Placeholder 30"/>
          <p:cNvSpPr>
            <a:spLocks noGrp="1"/>
          </p:cNvSpPr>
          <p:nvPr>
            <p:ph type="body" sz="quarter" idx="16" hasCustomPrompt="1"/>
          </p:nvPr>
        </p:nvSpPr>
        <p:spPr>
          <a:xfrm>
            <a:off x="364389" y="3089015"/>
            <a:ext cx="5987859" cy="3159385"/>
          </a:xfrm>
          <a:prstGeom prst="rect">
            <a:avLst/>
          </a:prstGeom>
        </p:spPr>
        <p:txBody>
          <a:bodyPr>
            <a:noAutofit/>
          </a:bodyPr>
          <a:lstStyle>
            <a:lvl1pPr>
              <a:defRPr sz="2000" b="0" i="0" baseline="0">
                <a:solidFill>
                  <a:srgbClr val="333D47"/>
                </a:solidFill>
                <a:latin typeface="Calibri Light" charset="0"/>
                <a:ea typeface="Calibri Light" charset="0"/>
                <a:cs typeface="Calibri Light" charset="0"/>
              </a:defRPr>
            </a:lvl1pPr>
          </a:lstStyle>
          <a:p>
            <a:pPr lvl="0"/>
            <a:r>
              <a:rPr lang="en-US"/>
              <a:t>Body text goes here</a:t>
            </a:r>
          </a:p>
        </p:txBody>
      </p:sp>
      <p:sp>
        <p:nvSpPr>
          <p:cNvPr id="32" name="Rectangle 31">
            <a:extLst>
              <a:ext uri="{FF2B5EF4-FFF2-40B4-BE49-F238E27FC236}">
                <a16:creationId xmlns:a16="http://schemas.microsoft.com/office/drawing/2014/main" id="{098C4377-3F3A-AA45-8985-7AA39054DF2F}"/>
              </a:ext>
            </a:extLst>
          </p:cNvPr>
          <p:cNvSpPr/>
          <p:nvPr/>
        </p:nvSpPr>
        <p:spPr>
          <a:xfrm rot="10800000">
            <a:off x="-30480" y="0"/>
            <a:ext cx="12252960" cy="91440"/>
          </a:xfrm>
          <a:prstGeom prst="rect">
            <a:avLst/>
          </a:prstGeom>
          <a:gradFill>
            <a:gsLst>
              <a:gs pos="33000">
                <a:srgbClr val="35246C"/>
              </a:gs>
              <a:gs pos="100000">
                <a:srgbClr val="77236C"/>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8A20B4A3-8AB3-414B-B30E-049702F254F8}"/>
              </a:ext>
            </a:extLst>
          </p:cNvPr>
          <p:cNvSpPr>
            <a:spLocks noGrp="1"/>
          </p:cNvSpPr>
          <p:nvPr>
            <p:ph type="ftr" sz="quarter" idx="17"/>
          </p:nvPr>
        </p:nvSpPr>
        <p:spPr/>
        <p:txBody>
          <a:bodyPr/>
          <a:lstStyle>
            <a:lvl1pPr>
              <a:defRPr b="0" i="0">
                <a:latin typeface="Calibri Light" charset="0"/>
                <a:ea typeface="Calibri Light" charset="0"/>
                <a:cs typeface="Calibri Light" charset="0"/>
              </a:defRPr>
            </a:lvl1pPr>
          </a:lstStyle>
          <a:p>
            <a:r>
              <a:rPr lang="en-US">
                <a:solidFill>
                  <a:srgbClr val="B5B4B4"/>
                </a:solidFill>
              </a:rPr>
              <a:t>CONFIDENTIAL – DO NOT DISTRIBUTE</a:t>
            </a:r>
          </a:p>
        </p:txBody>
      </p:sp>
    </p:spTree>
  </p:cSld>
  <p:clrMapOvr>
    <a:masterClrMapping/>
  </p:clrMapOvr>
  <p:extLst>
    <p:ext uri="{DCECCB84-F9BA-43D5-87BE-67443E8EF086}">
      <p15:sldGuideLst xmlns:p15="http://schemas.microsoft.com/office/powerpoint/2012/main">
        <p15:guide id="1" pos="288">
          <p15:clr>
            <a:srgbClr val="FBAE40"/>
          </p15:clr>
        </p15:guide>
        <p15:guide id="2" orient="horz" pos="360">
          <p15:clr>
            <a:srgbClr val="FBAE40"/>
          </p15:clr>
        </p15:guide>
        <p15:guide id="3" orient="horz" pos="1608">
          <p15:clr>
            <a:srgbClr val="FBAE40"/>
          </p15:clr>
        </p15:guide>
        <p15:guide id="4" orient="horz" pos="21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ullet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DBF0CCB-4DAF-6D4A-BFB7-B893A1F01BD0}"/>
              </a:ext>
            </a:extLst>
          </p:cNvPr>
          <p:cNvSpPr/>
          <p:nvPr/>
        </p:nvSpPr>
        <p:spPr>
          <a:xfrm>
            <a:off x="6851228" y="2016928"/>
            <a:ext cx="4991477" cy="41171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64389" y="546895"/>
            <a:ext cx="11478316" cy="1325563"/>
          </a:xfrm>
        </p:spPr>
        <p:txBody>
          <a:bodyPr/>
          <a:lstStyle>
            <a:lvl1pPr>
              <a:defRPr sz="3300" baseline="0"/>
            </a:lvl1pPr>
          </a:lstStyle>
          <a:p>
            <a:r>
              <a:rPr lang="en-US"/>
              <a:t>SECTION HEADING</a:t>
            </a:r>
            <a:br>
              <a:rPr lang="en-US"/>
            </a:br>
            <a:r>
              <a:rPr lang="en-US"/>
              <a:t>SLIDE TITLE</a:t>
            </a:r>
          </a:p>
        </p:txBody>
      </p:sp>
      <p:sp>
        <p:nvSpPr>
          <p:cNvPr id="17" name="Text Placeholder 16"/>
          <p:cNvSpPr>
            <a:spLocks noGrp="1"/>
          </p:cNvSpPr>
          <p:nvPr>
            <p:ph type="body" sz="quarter" idx="13" hasCustomPrompt="1"/>
          </p:nvPr>
        </p:nvSpPr>
        <p:spPr>
          <a:xfrm>
            <a:off x="364389" y="1944218"/>
            <a:ext cx="6086288" cy="4189882"/>
          </a:xfrm>
          <a:prstGeom prst="rect">
            <a:avLst/>
          </a:prstGeom>
        </p:spPr>
        <p:txBody>
          <a:bodyPr>
            <a:noAutofit/>
          </a:bodyPr>
          <a:lstStyle>
            <a:lvl1pPr>
              <a:defRPr sz="2100" b="0" i="0">
                <a:solidFill>
                  <a:srgbClr val="333D47"/>
                </a:solidFill>
                <a:latin typeface="Calibri Light" charset="0"/>
                <a:ea typeface="Calibri Light" charset="0"/>
                <a:cs typeface="Calibri Light" charset="0"/>
              </a:defRPr>
            </a:lvl1pPr>
          </a:lstStyle>
          <a:p>
            <a:pPr lvl="0"/>
            <a:r>
              <a:rPr lang="en-US"/>
              <a:t>Body text goes here</a:t>
            </a:r>
          </a:p>
        </p:txBody>
      </p:sp>
      <p:sp>
        <p:nvSpPr>
          <p:cNvPr id="19" name="Text Placeholder 18"/>
          <p:cNvSpPr>
            <a:spLocks noGrp="1"/>
          </p:cNvSpPr>
          <p:nvPr>
            <p:ph type="body" sz="quarter" idx="14" hasCustomPrompt="1"/>
          </p:nvPr>
        </p:nvSpPr>
        <p:spPr>
          <a:xfrm>
            <a:off x="7153289" y="2327100"/>
            <a:ext cx="4393089" cy="813036"/>
          </a:xfrm>
          <a:prstGeom prst="rect">
            <a:avLst/>
          </a:prstGeom>
        </p:spPr>
        <p:txBody>
          <a:bodyPr>
            <a:noAutofit/>
          </a:bodyPr>
          <a:lstStyle>
            <a:lvl1pPr>
              <a:defRPr sz="2400" b="0" i="0">
                <a:latin typeface="Calibri Light" charset="0"/>
              </a:defRPr>
            </a:lvl1pPr>
            <a:lvl2pPr>
              <a:defRPr sz="2400"/>
            </a:lvl2pPr>
            <a:lvl3pPr>
              <a:defRPr sz="2400"/>
            </a:lvl3pPr>
            <a:lvl4pPr>
              <a:defRPr sz="2400"/>
            </a:lvl4pPr>
            <a:lvl5pPr>
              <a:defRPr sz="2400"/>
            </a:lvl5pPr>
          </a:lstStyle>
          <a:p>
            <a:pPr lvl="0"/>
            <a:r>
              <a:rPr lang="en-US"/>
              <a:t>This is a sub header for bullets</a:t>
            </a:r>
          </a:p>
        </p:txBody>
      </p:sp>
      <p:sp>
        <p:nvSpPr>
          <p:cNvPr id="22" name="Text Placeholder 21"/>
          <p:cNvSpPr>
            <a:spLocks noGrp="1"/>
          </p:cNvSpPr>
          <p:nvPr>
            <p:ph type="body" sz="quarter" idx="15" hasCustomPrompt="1"/>
          </p:nvPr>
        </p:nvSpPr>
        <p:spPr>
          <a:xfrm>
            <a:off x="7153289" y="3262672"/>
            <a:ext cx="4393090" cy="2709250"/>
          </a:xfrm>
          <a:prstGeom prst="rect">
            <a:avLst/>
          </a:prstGeom>
        </p:spPr>
        <p:txBody>
          <a:bodyPr>
            <a:normAutofit/>
          </a:bodyPr>
          <a:lstStyle>
            <a:lvl1pPr marL="290513" indent="-228600">
              <a:lnSpc>
                <a:spcPct val="100000"/>
              </a:lnSpc>
              <a:spcBef>
                <a:spcPts val="300"/>
              </a:spcBef>
              <a:spcAft>
                <a:spcPts val="300"/>
              </a:spcAft>
              <a:buFont typeface="Arial" charset="0"/>
              <a:buChar char="•"/>
              <a:tabLst>
                <a:tab pos="1247775" algn="l"/>
              </a:tabLst>
              <a:defRPr sz="2100" b="0" i="0">
                <a:solidFill>
                  <a:srgbClr val="333D47"/>
                </a:solidFill>
                <a:latin typeface="Calibri Light" charset="0"/>
                <a:ea typeface="Calibri Light" charset="0"/>
                <a:cs typeface="Calibri Light" charset="0"/>
              </a:defRPr>
            </a:lvl1pPr>
          </a:lstStyle>
          <a:p>
            <a:pPr lvl="0"/>
            <a:r>
              <a:rPr lang="en-US"/>
              <a:t>Bullet</a:t>
            </a:r>
          </a:p>
          <a:p>
            <a:pPr lvl="0"/>
            <a:r>
              <a:rPr lang="en-US"/>
              <a:t>Bullet</a:t>
            </a:r>
          </a:p>
        </p:txBody>
      </p:sp>
      <p:sp>
        <p:nvSpPr>
          <p:cNvPr id="23" name="Rectangle 22">
            <a:extLst>
              <a:ext uri="{FF2B5EF4-FFF2-40B4-BE49-F238E27FC236}">
                <a16:creationId xmlns:a16="http://schemas.microsoft.com/office/drawing/2014/main" id="{098C4377-3F3A-AA45-8985-7AA39054DF2F}"/>
              </a:ext>
            </a:extLst>
          </p:cNvPr>
          <p:cNvSpPr/>
          <p:nvPr/>
        </p:nvSpPr>
        <p:spPr>
          <a:xfrm rot="10800000">
            <a:off x="-30480" y="0"/>
            <a:ext cx="12252960" cy="91440"/>
          </a:xfrm>
          <a:prstGeom prst="rect">
            <a:avLst/>
          </a:prstGeom>
          <a:gradFill>
            <a:gsLst>
              <a:gs pos="33000">
                <a:srgbClr val="35246C"/>
              </a:gs>
              <a:gs pos="100000">
                <a:srgbClr val="77236C"/>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2">
            <a:extLst>
              <a:ext uri="{FF2B5EF4-FFF2-40B4-BE49-F238E27FC236}">
                <a16:creationId xmlns:a16="http://schemas.microsoft.com/office/drawing/2014/main" id="{9FCF5C50-BE6E-184D-9EA9-1DE1F51EC7D7}"/>
              </a:ext>
            </a:extLst>
          </p:cNvPr>
          <p:cNvSpPr/>
          <p:nvPr/>
        </p:nvSpPr>
        <p:spPr>
          <a:xfrm>
            <a:off x="457200" y="1532077"/>
            <a:ext cx="506641" cy="62223"/>
          </a:xfrm>
          <a:custGeom>
            <a:avLst/>
            <a:gdLst>
              <a:gd name="connsiteX0" fmla="*/ 0 w 522486"/>
              <a:gd name="connsiteY0" fmla="*/ 0 h 77345"/>
              <a:gd name="connsiteX1" fmla="*/ 522486 w 522486"/>
              <a:gd name="connsiteY1" fmla="*/ 0 h 77345"/>
              <a:gd name="connsiteX2" fmla="*/ 522486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621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121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75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506611 w 522486"/>
              <a:gd name="connsiteY2" fmla="*/ 77345 h 77345"/>
              <a:gd name="connsiteX3" fmla="*/ 0 w 522486"/>
              <a:gd name="connsiteY3" fmla="*/ 77345 h 77345"/>
              <a:gd name="connsiteX4" fmla="*/ 0 w 522486"/>
              <a:gd name="connsiteY4" fmla="*/ 0 h 77345"/>
              <a:gd name="connsiteX0" fmla="*/ 0 w 528836"/>
              <a:gd name="connsiteY0" fmla="*/ 0 h 77345"/>
              <a:gd name="connsiteX1" fmla="*/ 528836 w 528836"/>
              <a:gd name="connsiteY1" fmla="*/ 0 h 77345"/>
              <a:gd name="connsiteX2" fmla="*/ 506611 w 528836"/>
              <a:gd name="connsiteY2" fmla="*/ 77345 h 77345"/>
              <a:gd name="connsiteX3" fmla="*/ 0 w 528836"/>
              <a:gd name="connsiteY3" fmla="*/ 77345 h 77345"/>
              <a:gd name="connsiteX4" fmla="*/ 0 w 528836"/>
              <a:gd name="connsiteY4" fmla="*/ 0 h 77345"/>
              <a:gd name="connsiteX0" fmla="*/ 0 w 538361"/>
              <a:gd name="connsiteY0" fmla="*/ 0 h 77345"/>
              <a:gd name="connsiteX1" fmla="*/ 538361 w 538361"/>
              <a:gd name="connsiteY1" fmla="*/ 0 h 77345"/>
              <a:gd name="connsiteX2" fmla="*/ 506611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22486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19311 w 538361"/>
              <a:gd name="connsiteY2" fmla="*/ 77345 h 77345"/>
              <a:gd name="connsiteX3" fmla="*/ 0 w 538361"/>
              <a:gd name="connsiteY3" fmla="*/ 77345 h 77345"/>
              <a:gd name="connsiteX4" fmla="*/ 0 w 538361"/>
              <a:gd name="connsiteY4" fmla="*/ 0 h 7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61" h="77345">
                <a:moveTo>
                  <a:pt x="0" y="0"/>
                </a:moveTo>
                <a:lnTo>
                  <a:pt x="538361" y="0"/>
                </a:lnTo>
                <a:lnTo>
                  <a:pt x="519311" y="77345"/>
                </a:lnTo>
                <a:lnTo>
                  <a:pt x="0" y="77345"/>
                </a:lnTo>
                <a:lnTo>
                  <a:pt x="0" y="0"/>
                </a:lnTo>
                <a:close/>
              </a:path>
            </a:pathLst>
          </a:custGeom>
          <a:solidFill>
            <a:srgbClr val="F5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3E1BFDAA-F268-BC4D-8FB5-C68F90636782}"/>
              </a:ext>
            </a:extLst>
          </p:cNvPr>
          <p:cNvSpPr>
            <a:spLocks noGrp="1"/>
          </p:cNvSpPr>
          <p:nvPr>
            <p:ph type="ftr" sz="quarter" idx="16"/>
          </p:nvPr>
        </p:nvSpPr>
        <p:spPr/>
        <p:txBody>
          <a:bodyPr/>
          <a:lstStyle>
            <a:lvl1pPr>
              <a:defRPr b="0" i="0">
                <a:latin typeface="Calibri Light" charset="0"/>
                <a:ea typeface="Calibri Light" charset="0"/>
                <a:cs typeface="Calibri Light" charset="0"/>
              </a:defRPr>
            </a:lvl1pPr>
          </a:lstStyle>
          <a:p>
            <a:r>
              <a:rPr lang="en-US">
                <a:solidFill>
                  <a:srgbClr val="B5B4B4"/>
                </a:solidFill>
              </a:rPr>
              <a:t>CONFIDENTIAL – DO NOT DISTRIBUTE</a:t>
            </a:r>
          </a:p>
        </p:txBody>
      </p:sp>
    </p:spTree>
  </p:cSld>
  <p:clrMapOvr>
    <a:masterClrMapping/>
  </p:clrMapOvr>
  <p:extLst>
    <p:ext uri="{DCECCB84-F9BA-43D5-87BE-67443E8EF086}">
      <p15:sldGuideLst xmlns:p15="http://schemas.microsoft.com/office/powerpoint/2012/main">
        <p15:guide id="1" orient="horz" pos="1296">
          <p15:clr>
            <a:srgbClr val="FBAE40"/>
          </p15:clr>
        </p15:guide>
        <p15:guide id="2" pos="7464">
          <p15:clr>
            <a:srgbClr val="FBAE40"/>
          </p15:clr>
        </p15:guide>
        <p15:guide id="3" orient="horz" pos="1920">
          <p15:clr>
            <a:srgbClr val="FBAE40"/>
          </p15:clr>
        </p15:guide>
        <p15:guide id="4" pos="4560">
          <p15:clr>
            <a:srgbClr val="FBAE40"/>
          </p15:clr>
        </p15:guide>
        <p15:guide id="5" pos="472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ullet Slide #2">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544F5BB-131B-BC47-85A2-7AF786579D81}"/>
              </a:ext>
            </a:extLst>
          </p:cNvPr>
          <p:cNvSpPr txBox="1">
            <a:spLocks/>
          </p:cNvSpPr>
          <p:nvPr/>
        </p:nvSpPr>
        <p:spPr>
          <a:xfrm>
            <a:off x="548994" y="1437861"/>
            <a:ext cx="5639348" cy="784338"/>
          </a:xfrm>
          <a:prstGeom prst="rect">
            <a:avLst/>
          </a:prstGeom>
        </p:spPr>
        <p:txBody>
          <a:bodyPr vert="horz" wrap="none" lIns="0" tIns="0" rIns="0" bIns="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tabLst>
                <a:tab pos="1247775" algn="l"/>
              </a:tabLst>
            </a:pPr>
            <a:endParaRPr lang="en-US" b="0" i="0">
              <a:solidFill>
                <a:srgbClr val="474747"/>
              </a:solidFill>
              <a:latin typeface="Calibri Light" charset="0"/>
            </a:endParaRPr>
          </a:p>
        </p:txBody>
      </p:sp>
      <p:sp>
        <p:nvSpPr>
          <p:cNvPr id="2" name="Title 1"/>
          <p:cNvSpPr>
            <a:spLocks noGrp="1"/>
          </p:cNvSpPr>
          <p:nvPr>
            <p:ph type="title" hasCustomPrompt="1"/>
          </p:nvPr>
        </p:nvSpPr>
        <p:spPr>
          <a:xfrm>
            <a:off x="364388" y="546895"/>
            <a:ext cx="11484711" cy="1325563"/>
          </a:xfrm>
        </p:spPr>
        <p:txBody>
          <a:bodyPr/>
          <a:lstStyle>
            <a:lvl1pPr>
              <a:defRPr sz="3300" baseline="0"/>
            </a:lvl1pPr>
          </a:lstStyle>
          <a:p>
            <a:r>
              <a:rPr lang="en-US"/>
              <a:t>SECTION HEADING</a:t>
            </a:r>
            <a:br>
              <a:rPr lang="en-US"/>
            </a:br>
            <a:r>
              <a:rPr lang="en-US"/>
              <a:t>SLIDE TITLE</a:t>
            </a:r>
          </a:p>
        </p:txBody>
      </p:sp>
      <p:sp>
        <p:nvSpPr>
          <p:cNvPr id="17" name="Text Placeholder 16"/>
          <p:cNvSpPr>
            <a:spLocks noGrp="1"/>
          </p:cNvSpPr>
          <p:nvPr>
            <p:ph type="body" sz="quarter" idx="13" hasCustomPrompt="1"/>
          </p:nvPr>
        </p:nvSpPr>
        <p:spPr>
          <a:xfrm>
            <a:off x="364388" y="1944218"/>
            <a:ext cx="11484712" cy="602664"/>
          </a:xfrm>
          <a:prstGeom prst="rect">
            <a:avLst/>
          </a:prstGeom>
        </p:spPr>
        <p:txBody>
          <a:bodyPr>
            <a:noAutofit/>
          </a:bodyPr>
          <a:lstStyle>
            <a:lvl1pPr>
              <a:defRPr sz="2400" b="0" i="0">
                <a:latin typeface="Calibri Light" charset="0"/>
                <a:ea typeface="Calibri Light" charset="0"/>
                <a:cs typeface="Calibri Light" charset="0"/>
              </a:defRPr>
            </a:lvl1pPr>
          </a:lstStyle>
          <a:p>
            <a:pPr lvl="0"/>
            <a:r>
              <a:rPr lang="en-US"/>
              <a:t>This is a sub header for bullets</a:t>
            </a:r>
          </a:p>
        </p:txBody>
      </p:sp>
      <p:sp>
        <p:nvSpPr>
          <p:cNvPr id="8" name="Text Placeholder 7"/>
          <p:cNvSpPr>
            <a:spLocks noGrp="1"/>
          </p:cNvSpPr>
          <p:nvPr>
            <p:ph type="body" sz="quarter" idx="17" hasCustomPrompt="1"/>
          </p:nvPr>
        </p:nvSpPr>
        <p:spPr>
          <a:xfrm>
            <a:off x="376743" y="2632135"/>
            <a:ext cx="5740835" cy="3525904"/>
          </a:xfrm>
          <a:prstGeom prst="rect">
            <a:avLst/>
          </a:prstGeom>
        </p:spPr>
        <p:txBody>
          <a:bodyPr>
            <a:normAutofit/>
          </a:bodyPr>
          <a:lstStyle>
            <a:lvl1pPr marL="233363" indent="-228600">
              <a:spcBef>
                <a:spcPts val="300"/>
              </a:spcBef>
              <a:spcAft>
                <a:spcPts val="300"/>
              </a:spcAft>
              <a:buFont typeface="Arial" charset="0"/>
              <a:buChar char="•"/>
              <a:tabLst>
                <a:tab pos="1247775" algn="l"/>
              </a:tabLst>
              <a:defRPr sz="2100" b="0" i="0">
                <a:solidFill>
                  <a:srgbClr val="333D47"/>
                </a:solidFill>
                <a:latin typeface="Calibri Light" charset="0"/>
                <a:ea typeface="Calibri Light" charset="0"/>
                <a:cs typeface="Calibri Light" charset="0"/>
              </a:defRPr>
            </a:lvl1pPr>
            <a:lvl2pPr marL="687388" indent="-230188">
              <a:spcBef>
                <a:spcPts val="300"/>
              </a:spcBef>
              <a:spcAft>
                <a:spcPts val="300"/>
              </a:spcAft>
              <a:buFont typeface="Arial" charset="0"/>
              <a:buChar char="•"/>
              <a:tabLst/>
              <a:defRPr sz="2100" b="0" i="0">
                <a:solidFill>
                  <a:srgbClr val="333D47"/>
                </a:solidFill>
                <a:latin typeface="Calibri Light" charset="0"/>
                <a:ea typeface="Calibri Light" charset="0"/>
                <a:cs typeface="Calibri Light" charset="0"/>
              </a:defRPr>
            </a:lvl2pPr>
            <a:lvl3pPr marL="1147763" marR="0" indent="-228600" algn="l" defTabSz="914400" rtl="0" eaLnBrk="1" fontAlgn="auto" latinLnBrk="0" hangingPunct="1">
              <a:lnSpc>
                <a:spcPct val="90000"/>
              </a:lnSpc>
              <a:spcBef>
                <a:spcPts val="300"/>
              </a:spcBef>
              <a:spcAft>
                <a:spcPts val="300"/>
              </a:spcAft>
              <a:buClrTx/>
              <a:buSzTx/>
              <a:buFont typeface="Arial" charset="0"/>
              <a:buChar char="•"/>
              <a:tabLst/>
              <a:defRPr sz="2100" b="0" i="0">
                <a:solidFill>
                  <a:srgbClr val="333D47"/>
                </a:solidFill>
                <a:latin typeface="Calibri Light" charset="0"/>
                <a:ea typeface="Calibri Light" charset="0"/>
                <a:cs typeface="Calibri Light" charset="0"/>
              </a:defRPr>
            </a:lvl3pPr>
            <a:lvl4pPr>
              <a:defRPr sz="2100" b="0" i="0">
                <a:latin typeface="Open Sans" charset="0"/>
                <a:ea typeface="Open Sans" charset="0"/>
                <a:cs typeface="Open Sans" charset="0"/>
              </a:defRPr>
            </a:lvl4pPr>
            <a:lvl5pPr>
              <a:defRPr sz="2100" b="0" i="0">
                <a:latin typeface="Open Sans" charset="0"/>
                <a:ea typeface="Open Sans" charset="0"/>
                <a:cs typeface="Open Sans" charset="0"/>
              </a:defRPr>
            </a:lvl5pPr>
          </a:lstStyle>
          <a:p>
            <a:pPr lvl="0"/>
            <a:r>
              <a:rPr lang="en-US"/>
              <a:t>Bullet</a:t>
            </a:r>
          </a:p>
          <a:p>
            <a:pPr lvl="1"/>
            <a:r>
              <a:rPr lang="en-US"/>
              <a:t>Second level</a:t>
            </a:r>
          </a:p>
          <a:p>
            <a:pPr lvl="2"/>
            <a:r>
              <a:rPr lang="en-US"/>
              <a:t>Third level</a:t>
            </a:r>
          </a:p>
          <a:p>
            <a:pPr lvl="0"/>
            <a:r>
              <a:rPr lang="en-US"/>
              <a:t>Bullet</a:t>
            </a:r>
          </a:p>
          <a:p>
            <a:pPr lvl="1"/>
            <a:r>
              <a:rPr lang="en-US"/>
              <a:t>Second level</a:t>
            </a:r>
          </a:p>
          <a:p>
            <a:pPr lvl="2"/>
            <a:r>
              <a:rPr lang="en-US"/>
              <a:t>Third level</a:t>
            </a:r>
          </a:p>
        </p:txBody>
      </p:sp>
      <p:sp>
        <p:nvSpPr>
          <p:cNvPr id="23" name="Text Placeholder 7"/>
          <p:cNvSpPr>
            <a:spLocks noGrp="1"/>
          </p:cNvSpPr>
          <p:nvPr>
            <p:ph type="body" sz="quarter" idx="18" hasCustomPrompt="1"/>
          </p:nvPr>
        </p:nvSpPr>
        <p:spPr>
          <a:xfrm>
            <a:off x="6254750" y="2632135"/>
            <a:ext cx="5594350" cy="3525904"/>
          </a:xfrm>
          <a:prstGeom prst="rect">
            <a:avLst/>
          </a:prstGeom>
        </p:spPr>
        <p:txBody>
          <a:bodyPr>
            <a:normAutofit/>
          </a:bodyPr>
          <a:lstStyle>
            <a:lvl1pPr marL="233363" indent="-228600">
              <a:spcBef>
                <a:spcPts val="300"/>
              </a:spcBef>
              <a:spcAft>
                <a:spcPts val="300"/>
              </a:spcAft>
              <a:buFont typeface="Arial" charset="0"/>
              <a:buChar char="•"/>
              <a:tabLst>
                <a:tab pos="1247775" algn="l"/>
              </a:tabLst>
              <a:defRPr sz="2100" b="0" i="0">
                <a:solidFill>
                  <a:srgbClr val="333D47"/>
                </a:solidFill>
                <a:latin typeface="Calibri Light" charset="0"/>
                <a:ea typeface="Calibri Light" charset="0"/>
                <a:cs typeface="Calibri Light" charset="0"/>
              </a:defRPr>
            </a:lvl1pPr>
            <a:lvl2pPr marL="687388" indent="-230188">
              <a:spcBef>
                <a:spcPts val="300"/>
              </a:spcBef>
              <a:spcAft>
                <a:spcPts val="300"/>
              </a:spcAft>
              <a:buFont typeface="Arial" charset="0"/>
              <a:buChar char="•"/>
              <a:tabLst/>
              <a:defRPr sz="2100" b="0" i="0">
                <a:solidFill>
                  <a:srgbClr val="333D47"/>
                </a:solidFill>
                <a:latin typeface="Calibri Light" charset="0"/>
                <a:ea typeface="Calibri Light" charset="0"/>
                <a:cs typeface="Calibri Light" charset="0"/>
              </a:defRPr>
            </a:lvl2pPr>
            <a:lvl3pPr marL="1147763" marR="0" indent="-228600" algn="l" defTabSz="914400" rtl="0" eaLnBrk="1" fontAlgn="auto" latinLnBrk="0" hangingPunct="1">
              <a:lnSpc>
                <a:spcPct val="90000"/>
              </a:lnSpc>
              <a:spcBef>
                <a:spcPts val="300"/>
              </a:spcBef>
              <a:spcAft>
                <a:spcPts val="300"/>
              </a:spcAft>
              <a:buClrTx/>
              <a:buSzTx/>
              <a:buFont typeface="Arial" charset="0"/>
              <a:buChar char="•"/>
              <a:tabLst/>
              <a:defRPr sz="2100" b="0" i="0">
                <a:solidFill>
                  <a:srgbClr val="333D47"/>
                </a:solidFill>
                <a:latin typeface="Calibri Light" charset="0"/>
                <a:ea typeface="Calibri Light" charset="0"/>
                <a:cs typeface="Calibri Light" charset="0"/>
              </a:defRPr>
            </a:lvl3pPr>
            <a:lvl4pPr>
              <a:defRPr sz="2100" b="0" i="0">
                <a:latin typeface="Open Sans" charset="0"/>
                <a:ea typeface="Open Sans" charset="0"/>
                <a:cs typeface="Open Sans" charset="0"/>
              </a:defRPr>
            </a:lvl4pPr>
            <a:lvl5pPr>
              <a:defRPr sz="2100" b="0" i="0">
                <a:latin typeface="Open Sans" charset="0"/>
                <a:ea typeface="Open Sans" charset="0"/>
                <a:cs typeface="Open Sans" charset="0"/>
              </a:defRPr>
            </a:lvl5pPr>
          </a:lstStyle>
          <a:p>
            <a:pPr lvl="0"/>
            <a:r>
              <a:rPr lang="en-US"/>
              <a:t>Bullet</a:t>
            </a:r>
          </a:p>
          <a:p>
            <a:pPr lvl="1"/>
            <a:r>
              <a:rPr lang="en-US"/>
              <a:t>Second level</a:t>
            </a:r>
          </a:p>
          <a:p>
            <a:pPr lvl="2"/>
            <a:r>
              <a:rPr lang="en-US"/>
              <a:t>Third level</a:t>
            </a:r>
          </a:p>
          <a:p>
            <a:pPr lvl="0"/>
            <a:r>
              <a:rPr lang="en-US"/>
              <a:t>Bullet</a:t>
            </a:r>
          </a:p>
          <a:p>
            <a:pPr lvl="1"/>
            <a:r>
              <a:rPr lang="en-US"/>
              <a:t>Second level</a:t>
            </a:r>
          </a:p>
          <a:p>
            <a:pPr lvl="2"/>
            <a:r>
              <a:rPr lang="en-US"/>
              <a:t>Third level</a:t>
            </a:r>
          </a:p>
        </p:txBody>
      </p:sp>
      <p:sp>
        <p:nvSpPr>
          <p:cNvPr id="24" name="Rectangle 23">
            <a:extLst>
              <a:ext uri="{FF2B5EF4-FFF2-40B4-BE49-F238E27FC236}">
                <a16:creationId xmlns:a16="http://schemas.microsoft.com/office/drawing/2014/main" id="{098C4377-3F3A-AA45-8985-7AA39054DF2F}"/>
              </a:ext>
            </a:extLst>
          </p:cNvPr>
          <p:cNvSpPr/>
          <p:nvPr/>
        </p:nvSpPr>
        <p:spPr>
          <a:xfrm rot="10800000">
            <a:off x="-30480" y="0"/>
            <a:ext cx="12252960" cy="91440"/>
          </a:xfrm>
          <a:prstGeom prst="rect">
            <a:avLst/>
          </a:prstGeom>
          <a:gradFill>
            <a:gsLst>
              <a:gs pos="33000">
                <a:srgbClr val="35246C"/>
              </a:gs>
              <a:gs pos="100000">
                <a:srgbClr val="77236C"/>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2">
            <a:extLst>
              <a:ext uri="{FF2B5EF4-FFF2-40B4-BE49-F238E27FC236}">
                <a16:creationId xmlns:a16="http://schemas.microsoft.com/office/drawing/2014/main" id="{9FCF5C50-BE6E-184D-9EA9-1DE1F51EC7D7}"/>
              </a:ext>
            </a:extLst>
          </p:cNvPr>
          <p:cNvSpPr/>
          <p:nvPr/>
        </p:nvSpPr>
        <p:spPr>
          <a:xfrm>
            <a:off x="457200" y="1532077"/>
            <a:ext cx="506641" cy="62223"/>
          </a:xfrm>
          <a:custGeom>
            <a:avLst/>
            <a:gdLst>
              <a:gd name="connsiteX0" fmla="*/ 0 w 522486"/>
              <a:gd name="connsiteY0" fmla="*/ 0 h 77345"/>
              <a:gd name="connsiteX1" fmla="*/ 522486 w 522486"/>
              <a:gd name="connsiteY1" fmla="*/ 0 h 77345"/>
              <a:gd name="connsiteX2" fmla="*/ 522486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621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121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75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506611 w 522486"/>
              <a:gd name="connsiteY2" fmla="*/ 77345 h 77345"/>
              <a:gd name="connsiteX3" fmla="*/ 0 w 522486"/>
              <a:gd name="connsiteY3" fmla="*/ 77345 h 77345"/>
              <a:gd name="connsiteX4" fmla="*/ 0 w 522486"/>
              <a:gd name="connsiteY4" fmla="*/ 0 h 77345"/>
              <a:gd name="connsiteX0" fmla="*/ 0 w 528836"/>
              <a:gd name="connsiteY0" fmla="*/ 0 h 77345"/>
              <a:gd name="connsiteX1" fmla="*/ 528836 w 528836"/>
              <a:gd name="connsiteY1" fmla="*/ 0 h 77345"/>
              <a:gd name="connsiteX2" fmla="*/ 506611 w 528836"/>
              <a:gd name="connsiteY2" fmla="*/ 77345 h 77345"/>
              <a:gd name="connsiteX3" fmla="*/ 0 w 528836"/>
              <a:gd name="connsiteY3" fmla="*/ 77345 h 77345"/>
              <a:gd name="connsiteX4" fmla="*/ 0 w 528836"/>
              <a:gd name="connsiteY4" fmla="*/ 0 h 77345"/>
              <a:gd name="connsiteX0" fmla="*/ 0 w 538361"/>
              <a:gd name="connsiteY0" fmla="*/ 0 h 77345"/>
              <a:gd name="connsiteX1" fmla="*/ 538361 w 538361"/>
              <a:gd name="connsiteY1" fmla="*/ 0 h 77345"/>
              <a:gd name="connsiteX2" fmla="*/ 506611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22486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19311 w 538361"/>
              <a:gd name="connsiteY2" fmla="*/ 77345 h 77345"/>
              <a:gd name="connsiteX3" fmla="*/ 0 w 538361"/>
              <a:gd name="connsiteY3" fmla="*/ 77345 h 77345"/>
              <a:gd name="connsiteX4" fmla="*/ 0 w 538361"/>
              <a:gd name="connsiteY4" fmla="*/ 0 h 7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61" h="77345">
                <a:moveTo>
                  <a:pt x="0" y="0"/>
                </a:moveTo>
                <a:lnTo>
                  <a:pt x="538361" y="0"/>
                </a:lnTo>
                <a:lnTo>
                  <a:pt x="519311" y="77345"/>
                </a:lnTo>
                <a:lnTo>
                  <a:pt x="0" y="77345"/>
                </a:lnTo>
                <a:lnTo>
                  <a:pt x="0" y="0"/>
                </a:lnTo>
                <a:close/>
              </a:path>
            </a:pathLst>
          </a:custGeom>
          <a:solidFill>
            <a:srgbClr val="F5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C00D57F2-2040-9B4F-9C00-147B4D543CC6}"/>
              </a:ext>
            </a:extLst>
          </p:cNvPr>
          <p:cNvSpPr>
            <a:spLocks noGrp="1"/>
          </p:cNvSpPr>
          <p:nvPr>
            <p:ph type="ftr" sz="quarter" idx="19"/>
          </p:nvPr>
        </p:nvSpPr>
        <p:spPr/>
        <p:txBody>
          <a:bodyPr/>
          <a:lstStyle>
            <a:lvl1pPr>
              <a:defRPr b="0" i="0">
                <a:latin typeface="Calibri Light" charset="0"/>
                <a:ea typeface="Calibri Light" charset="0"/>
                <a:cs typeface="Calibri Light" charset="0"/>
              </a:defRPr>
            </a:lvl1pPr>
          </a:lstStyle>
          <a:p>
            <a:r>
              <a:rPr lang="en-US">
                <a:solidFill>
                  <a:srgbClr val="B5B4B4"/>
                </a:solidFill>
              </a:rPr>
              <a:t>CONFIDENTIAL – DO NOT DISTRIBUTE</a:t>
            </a:r>
          </a:p>
        </p:txBody>
      </p:sp>
    </p:spTree>
  </p:cSld>
  <p:clrMapOvr>
    <a:masterClrMapping/>
  </p:clrMapOvr>
  <p:extLst>
    <p:ext uri="{DCECCB84-F9BA-43D5-87BE-67443E8EF086}">
      <p15:sldGuideLst xmlns:p15="http://schemas.microsoft.com/office/powerpoint/2012/main">
        <p15:guide id="1" orient="horz" pos="1296">
          <p15:clr>
            <a:srgbClr val="FBAE40"/>
          </p15:clr>
        </p15:guide>
        <p15:guide id="2" pos="7464">
          <p15:clr>
            <a:srgbClr val="FBAE40"/>
          </p15:clr>
        </p15:guide>
        <p15:guide id="3" orient="horz" pos="1872">
          <p15:clr>
            <a:srgbClr val="FBAE40"/>
          </p15:clr>
        </p15:guide>
        <p15:guide id="4" pos="288">
          <p15:clr>
            <a:srgbClr val="FBAE40"/>
          </p15:clr>
        </p15:guide>
        <p15:guide id="5" pos="4728">
          <p15:clr>
            <a:srgbClr val="FBAE40"/>
          </p15:clr>
        </p15:guide>
        <p15:guide id="6" pos="39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Donut Chart Pag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544F5BB-131B-BC47-85A2-7AF786579D81}"/>
              </a:ext>
            </a:extLst>
          </p:cNvPr>
          <p:cNvSpPr txBox="1">
            <a:spLocks/>
          </p:cNvSpPr>
          <p:nvPr/>
        </p:nvSpPr>
        <p:spPr>
          <a:xfrm>
            <a:off x="548994" y="1437861"/>
            <a:ext cx="5639348" cy="784338"/>
          </a:xfrm>
          <a:prstGeom prst="rect">
            <a:avLst/>
          </a:prstGeom>
        </p:spPr>
        <p:txBody>
          <a:bodyPr vert="horz" wrap="none" lIns="0" tIns="0" rIns="0" bIns="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tabLst>
                <a:tab pos="1247775" algn="l"/>
              </a:tabLst>
            </a:pPr>
            <a:endParaRPr lang="en-US" b="0" i="0">
              <a:solidFill>
                <a:srgbClr val="474747"/>
              </a:solidFill>
              <a:latin typeface="Calibri Light" charset="0"/>
            </a:endParaRPr>
          </a:p>
        </p:txBody>
      </p:sp>
      <p:cxnSp>
        <p:nvCxnSpPr>
          <p:cNvPr id="10" name="Straight Connector 9">
            <a:extLst>
              <a:ext uri="{FF2B5EF4-FFF2-40B4-BE49-F238E27FC236}">
                <a16:creationId xmlns:a16="http://schemas.microsoft.com/office/drawing/2014/main" id="{A132769F-46B4-7E42-B14E-84F6D120597B}"/>
              </a:ext>
            </a:extLst>
          </p:cNvPr>
          <p:cNvCxnSpPr/>
          <p:nvPr/>
        </p:nvCxnSpPr>
        <p:spPr>
          <a:xfrm>
            <a:off x="460214" y="4326635"/>
            <a:ext cx="4182621" cy="0"/>
          </a:xfrm>
          <a:prstGeom prst="line">
            <a:avLst/>
          </a:prstGeom>
          <a:ln w="15875">
            <a:solidFill>
              <a:schemeClr val="bg2"/>
            </a:solidFill>
          </a:ln>
        </p:spPr>
        <p:style>
          <a:lnRef idx="1">
            <a:schemeClr val="accent1"/>
          </a:lnRef>
          <a:fillRef idx="0">
            <a:schemeClr val="accent1"/>
          </a:fillRef>
          <a:effectRef idx="0">
            <a:schemeClr val="accent1"/>
          </a:effectRef>
          <a:fontRef idx="minor">
            <a:schemeClr val="tx1"/>
          </a:fontRef>
        </p:style>
      </p:cxnSp>
      <p:pic>
        <p:nvPicPr>
          <p:cNvPr id="11" name="Picture 10" descr="AngleBackground_gold_RGB.png">
            <a:extLst>
              <a:ext uri="{FF2B5EF4-FFF2-40B4-BE49-F238E27FC236}">
                <a16:creationId xmlns:a16="http://schemas.microsoft.com/office/drawing/2014/main" id="{47676B41-8F82-9E48-A09C-150105BCB01D}"/>
              </a:ext>
            </a:extLst>
          </p:cNvPr>
          <p:cNvPicPr>
            <a:picLocks noChangeAspect="1"/>
          </p:cNvPicPr>
          <p:nvPr/>
        </p:nvPicPr>
        <p:blipFill rotWithShape="1">
          <a:blip r:embed="rId2" cstate="print">
            <a:duotone>
              <a:prstClr val="black"/>
              <a:srgbClr val="33006F">
                <a:tint val="45000"/>
                <a:satMod val="400000"/>
              </a:srgbClr>
            </a:duotone>
            <a:extLst>
              <a:ext uri="{28A0092B-C50C-407E-A947-70E740481C1C}">
                <a14:useLocalDpi xmlns:a14="http://schemas.microsoft.com/office/drawing/2010/main"/>
              </a:ext>
            </a:extLst>
          </a:blip>
          <a:srcRect l="34490" t="60754" b="10780"/>
          <a:stretch/>
        </p:blipFill>
        <p:spPr>
          <a:xfrm>
            <a:off x="477970" y="3419961"/>
            <a:ext cx="4182621" cy="102997"/>
          </a:xfrm>
          <a:prstGeom prst="rect">
            <a:avLst/>
          </a:prstGeom>
        </p:spPr>
      </p:pic>
      <p:sp>
        <p:nvSpPr>
          <p:cNvPr id="7" name="Text Placeholder 6"/>
          <p:cNvSpPr>
            <a:spLocks noGrp="1"/>
          </p:cNvSpPr>
          <p:nvPr>
            <p:ph type="body" sz="quarter" idx="15" hasCustomPrompt="1"/>
          </p:nvPr>
        </p:nvSpPr>
        <p:spPr>
          <a:xfrm>
            <a:off x="380312" y="2869552"/>
            <a:ext cx="4423700" cy="789283"/>
          </a:xfrm>
          <a:prstGeom prst="rect">
            <a:avLst/>
          </a:prstGeom>
        </p:spPr>
        <p:txBody>
          <a:bodyPr>
            <a:normAutofit/>
          </a:bodyPr>
          <a:lstStyle>
            <a:lvl1pPr>
              <a:defRPr sz="2000" b="0" i="0">
                <a:latin typeface="Calibri Light" charset="0"/>
                <a:ea typeface="Calibri Light" charset="0"/>
                <a:cs typeface="Calibri Light" charset="0"/>
              </a:defRPr>
            </a:lvl1pPr>
          </a:lstStyle>
          <a:p>
            <a:pPr lvl="0"/>
            <a:r>
              <a:rPr lang="en-US"/>
              <a:t>Key Data Point:</a:t>
            </a:r>
          </a:p>
        </p:txBody>
      </p:sp>
      <p:sp>
        <p:nvSpPr>
          <p:cNvPr id="13" name="Text Placeholder 12"/>
          <p:cNvSpPr>
            <a:spLocks noGrp="1"/>
          </p:cNvSpPr>
          <p:nvPr>
            <p:ph type="body" sz="quarter" idx="16" hasCustomPrompt="1"/>
          </p:nvPr>
        </p:nvSpPr>
        <p:spPr>
          <a:xfrm>
            <a:off x="366274" y="3794712"/>
            <a:ext cx="4437737" cy="531923"/>
          </a:xfrm>
          <a:prstGeom prst="rect">
            <a:avLst/>
          </a:prstGeom>
        </p:spPr>
        <p:txBody>
          <a:bodyPr>
            <a:normAutofit/>
          </a:bodyPr>
          <a:lstStyle>
            <a:lvl1pPr>
              <a:defRPr sz="4800" b="0" i="0">
                <a:latin typeface="Calibri Light" charset="0"/>
                <a:ea typeface="Calibri Light" charset="0"/>
                <a:cs typeface="Calibri Light" charset="0"/>
              </a:defRPr>
            </a:lvl1pPr>
          </a:lstStyle>
          <a:p>
            <a:pPr lvl="0"/>
            <a:r>
              <a:rPr lang="en-US"/>
              <a:t>0.0%</a:t>
            </a:r>
          </a:p>
        </p:txBody>
      </p:sp>
      <p:sp>
        <p:nvSpPr>
          <p:cNvPr id="19" name="Text Placeholder 18"/>
          <p:cNvSpPr>
            <a:spLocks noGrp="1"/>
          </p:cNvSpPr>
          <p:nvPr>
            <p:ph type="body" sz="quarter" idx="17" hasCustomPrompt="1"/>
          </p:nvPr>
        </p:nvSpPr>
        <p:spPr>
          <a:xfrm>
            <a:off x="380312" y="4288656"/>
            <a:ext cx="4423700" cy="498317"/>
          </a:xfrm>
          <a:prstGeom prst="rect">
            <a:avLst/>
          </a:prstGeom>
        </p:spPr>
        <p:txBody>
          <a:bodyPr>
            <a:normAutofit/>
          </a:bodyPr>
          <a:lstStyle>
            <a:lvl1pPr>
              <a:defRPr sz="1200" b="0" i="0" cap="all" baseline="0">
                <a:latin typeface="Calibri Light" charset="0"/>
                <a:ea typeface="Calibri Light" charset="0"/>
                <a:cs typeface="Calibri Light" charset="0"/>
              </a:defRPr>
            </a:lvl1pPr>
          </a:lstStyle>
          <a:p>
            <a:pPr lvl="0"/>
            <a:r>
              <a:rPr lang="en-US"/>
              <a:t>Data period:</a:t>
            </a:r>
          </a:p>
        </p:txBody>
      </p:sp>
      <p:sp>
        <p:nvSpPr>
          <p:cNvPr id="23" name="Rectangle 22">
            <a:extLst>
              <a:ext uri="{FF2B5EF4-FFF2-40B4-BE49-F238E27FC236}">
                <a16:creationId xmlns:a16="http://schemas.microsoft.com/office/drawing/2014/main" id="{098C4377-3F3A-AA45-8985-7AA39054DF2F}"/>
              </a:ext>
            </a:extLst>
          </p:cNvPr>
          <p:cNvSpPr/>
          <p:nvPr/>
        </p:nvSpPr>
        <p:spPr>
          <a:xfrm rot="10800000">
            <a:off x="-30480" y="0"/>
            <a:ext cx="12252960" cy="91440"/>
          </a:xfrm>
          <a:prstGeom prst="rect">
            <a:avLst/>
          </a:prstGeom>
          <a:gradFill>
            <a:gsLst>
              <a:gs pos="33000">
                <a:srgbClr val="35246C"/>
              </a:gs>
              <a:gs pos="100000">
                <a:srgbClr val="77236C"/>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38E83C42-59F1-8F4C-A6EA-33CAF95E549E}"/>
              </a:ext>
            </a:extLst>
          </p:cNvPr>
          <p:cNvSpPr>
            <a:spLocks noGrp="1"/>
          </p:cNvSpPr>
          <p:nvPr>
            <p:ph type="ftr" sz="quarter" idx="18"/>
          </p:nvPr>
        </p:nvSpPr>
        <p:spPr/>
        <p:txBody>
          <a:bodyPr/>
          <a:lstStyle>
            <a:lvl1pPr>
              <a:defRPr b="0" i="0">
                <a:latin typeface="Calibri Light" charset="0"/>
                <a:ea typeface="Calibri Light" charset="0"/>
                <a:cs typeface="Calibri Light" charset="0"/>
              </a:defRPr>
            </a:lvl1pPr>
          </a:lstStyle>
          <a:p>
            <a:r>
              <a:rPr lang="en-US">
                <a:solidFill>
                  <a:srgbClr val="B5B4B4"/>
                </a:solidFill>
              </a:rPr>
              <a:t>CONFIDENTIAL – DO NOT DISTRIBUTE</a:t>
            </a:r>
          </a:p>
        </p:txBody>
      </p:sp>
      <p:sp>
        <p:nvSpPr>
          <p:cNvPr id="14" name="Title 3">
            <a:extLst>
              <a:ext uri="{FF2B5EF4-FFF2-40B4-BE49-F238E27FC236}">
                <a16:creationId xmlns:a16="http://schemas.microsoft.com/office/drawing/2014/main" id="{214C4636-75C6-EF43-A217-78277A34F949}"/>
              </a:ext>
            </a:extLst>
          </p:cNvPr>
          <p:cNvSpPr>
            <a:spLocks noGrp="1"/>
          </p:cNvSpPr>
          <p:nvPr>
            <p:ph type="title" hasCustomPrompt="1"/>
          </p:nvPr>
        </p:nvSpPr>
        <p:spPr>
          <a:xfrm>
            <a:off x="364389" y="741933"/>
            <a:ext cx="11416278" cy="375667"/>
          </a:xfrm>
        </p:spPr>
        <p:txBody>
          <a:bodyPr>
            <a:normAutofit/>
          </a:bodyPr>
          <a:lstStyle>
            <a:lvl1pPr>
              <a:defRPr sz="2800" b="0" i="0">
                <a:latin typeface="Calibri Light" charset="0"/>
              </a:defRPr>
            </a:lvl1pPr>
          </a:lstStyle>
          <a:p>
            <a:r>
              <a:rPr lang="en-US"/>
              <a:t>Pie Chart Title</a:t>
            </a:r>
          </a:p>
        </p:txBody>
      </p:sp>
      <p:sp>
        <p:nvSpPr>
          <p:cNvPr id="15" name="Rectangle 2">
            <a:extLst>
              <a:ext uri="{FF2B5EF4-FFF2-40B4-BE49-F238E27FC236}">
                <a16:creationId xmlns:a16="http://schemas.microsoft.com/office/drawing/2014/main" id="{95E304A8-25FF-2B43-9EA3-B009C89F1606}"/>
              </a:ext>
            </a:extLst>
          </p:cNvPr>
          <p:cNvSpPr/>
          <p:nvPr/>
        </p:nvSpPr>
        <p:spPr>
          <a:xfrm>
            <a:off x="457200" y="1352391"/>
            <a:ext cx="506641" cy="62223"/>
          </a:xfrm>
          <a:custGeom>
            <a:avLst/>
            <a:gdLst>
              <a:gd name="connsiteX0" fmla="*/ 0 w 522486"/>
              <a:gd name="connsiteY0" fmla="*/ 0 h 77345"/>
              <a:gd name="connsiteX1" fmla="*/ 522486 w 522486"/>
              <a:gd name="connsiteY1" fmla="*/ 0 h 77345"/>
              <a:gd name="connsiteX2" fmla="*/ 522486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621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121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75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506611 w 522486"/>
              <a:gd name="connsiteY2" fmla="*/ 77345 h 77345"/>
              <a:gd name="connsiteX3" fmla="*/ 0 w 522486"/>
              <a:gd name="connsiteY3" fmla="*/ 77345 h 77345"/>
              <a:gd name="connsiteX4" fmla="*/ 0 w 522486"/>
              <a:gd name="connsiteY4" fmla="*/ 0 h 77345"/>
              <a:gd name="connsiteX0" fmla="*/ 0 w 528836"/>
              <a:gd name="connsiteY0" fmla="*/ 0 h 77345"/>
              <a:gd name="connsiteX1" fmla="*/ 528836 w 528836"/>
              <a:gd name="connsiteY1" fmla="*/ 0 h 77345"/>
              <a:gd name="connsiteX2" fmla="*/ 506611 w 528836"/>
              <a:gd name="connsiteY2" fmla="*/ 77345 h 77345"/>
              <a:gd name="connsiteX3" fmla="*/ 0 w 528836"/>
              <a:gd name="connsiteY3" fmla="*/ 77345 h 77345"/>
              <a:gd name="connsiteX4" fmla="*/ 0 w 528836"/>
              <a:gd name="connsiteY4" fmla="*/ 0 h 77345"/>
              <a:gd name="connsiteX0" fmla="*/ 0 w 538361"/>
              <a:gd name="connsiteY0" fmla="*/ 0 h 77345"/>
              <a:gd name="connsiteX1" fmla="*/ 538361 w 538361"/>
              <a:gd name="connsiteY1" fmla="*/ 0 h 77345"/>
              <a:gd name="connsiteX2" fmla="*/ 506611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22486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19311 w 538361"/>
              <a:gd name="connsiteY2" fmla="*/ 77345 h 77345"/>
              <a:gd name="connsiteX3" fmla="*/ 0 w 538361"/>
              <a:gd name="connsiteY3" fmla="*/ 77345 h 77345"/>
              <a:gd name="connsiteX4" fmla="*/ 0 w 538361"/>
              <a:gd name="connsiteY4" fmla="*/ 0 h 7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61" h="77345">
                <a:moveTo>
                  <a:pt x="0" y="0"/>
                </a:moveTo>
                <a:lnTo>
                  <a:pt x="538361" y="0"/>
                </a:lnTo>
                <a:lnTo>
                  <a:pt x="519311" y="77345"/>
                </a:lnTo>
                <a:lnTo>
                  <a:pt x="0" y="77345"/>
                </a:lnTo>
                <a:lnTo>
                  <a:pt x="0" y="0"/>
                </a:lnTo>
                <a:close/>
              </a:path>
            </a:pathLst>
          </a:custGeom>
          <a:solidFill>
            <a:srgbClr val="F5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extLst>
    <p:ext uri="{DCECCB84-F9BA-43D5-87BE-67443E8EF086}">
      <p15:sldGuideLst xmlns:p15="http://schemas.microsoft.com/office/powerpoint/2012/main">
        <p15:guide id="1" pos="288">
          <p15:clr>
            <a:srgbClr val="FBAE40"/>
          </p15:clr>
        </p15:guide>
        <p15:guide id="2" pos="3384">
          <p15:clr>
            <a:srgbClr val="FBAE40"/>
          </p15:clr>
        </p15:guide>
        <p15:guide id="3" pos="5976">
          <p15:clr>
            <a:srgbClr val="FBAE40"/>
          </p15:clr>
        </p15:guide>
        <p15:guide id="4" orient="horz" pos="624">
          <p15:clr>
            <a:srgbClr val="FBAE40"/>
          </p15:clr>
        </p15:guide>
        <p15:guide id="5" pos="6240">
          <p15:clr>
            <a:srgbClr val="FBAE40"/>
          </p15:clr>
        </p15:guide>
        <p15:guide id="6" orient="horz" pos="3240">
          <p15:clr>
            <a:srgbClr val="FBAE40"/>
          </p15:clr>
        </p15:guide>
        <p15:guide id="7" orient="horz" pos="367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ar Chart Pag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544F5BB-131B-BC47-85A2-7AF786579D81}"/>
              </a:ext>
            </a:extLst>
          </p:cNvPr>
          <p:cNvSpPr txBox="1">
            <a:spLocks/>
          </p:cNvSpPr>
          <p:nvPr/>
        </p:nvSpPr>
        <p:spPr>
          <a:xfrm>
            <a:off x="548994" y="1437861"/>
            <a:ext cx="5639348" cy="784338"/>
          </a:xfrm>
          <a:prstGeom prst="rect">
            <a:avLst/>
          </a:prstGeom>
        </p:spPr>
        <p:txBody>
          <a:bodyPr vert="horz" wrap="none" lIns="0" tIns="0" rIns="0" bIns="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tabLst>
                <a:tab pos="1247775" algn="l"/>
              </a:tabLst>
            </a:pPr>
            <a:endParaRPr lang="en-US" b="0" i="0">
              <a:solidFill>
                <a:srgbClr val="474747"/>
              </a:solidFill>
              <a:latin typeface="Calibri Light" charset="0"/>
            </a:endParaRPr>
          </a:p>
        </p:txBody>
      </p:sp>
      <p:sp>
        <p:nvSpPr>
          <p:cNvPr id="26" name="Text Placeholder 25"/>
          <p:cNvSpPr>
            <a:spLocks noGrp="1"/>
          </p:cNvSpPr>
          <p:nvPr>
            <p:ph type="body" sz="quarter" idx="16" hasCustomPrompt="1"/>
          </p:nvPr>
        </p:nvSpPr>
        <p:spPr>
          <a:xfrm>
            <a:off x="360661" y="1563330"/>
            <a:ext cx="11410161" cy="533400"/>
          </a:xfrm>
          <a:prstGeom prst="rect">
            <a:avLst/>
          </a:prstGeom>
        </p:spPr>
        <p:txBody>
          <a:bodyPr>
            <a:noAutofit/>
          </a:bodyPr>
          <a:lstStyle>
            <a:lvl1pPr>
              <a:defRPr sz="2000" b="0" i="0">
                <a:solidFill>
                  <a:srgbClr val="333D47"/>
                </a:solidFill>
                <a:latin typeface="Calibri Light" charset="0"/>
                <a:ea typeface="Calibri Light" charset="0"/>
                <a:cs typeface="Calibri Light" charset="0"/>
              </a:defRPr>
            </a:lvl1pPr>
          </a:lstStyle>
          <a:p>
            <a:pPr lvl="0"/>
            <a:r>
              <a:rPr lang="en-US"/>
              <a:t>Optional sub text can go here</a:t>
            </a:r>
          </a:p>
        </p:txBody>
      </p:sp>
      <p:sp>
        <p:nvSpPr>
          <p:cNvPr id="28" name="Text Placeholder 27"/>
          <p:cNvSpPr>
            <a:spLocks noGrp="1"/>
          </p:cNvSpPr>
          <p:nvPr>
            <p:ph type="body" sz="quarter" idx="17" hasCustomPrompt="1"/>
          </p:nvPr>
        </p:nvSpPr>
        <p:spPr>
          <a:xfrm>
            <a:off x="8921334" y="5776111"/>
            <a:ext cx="2788312" cy="442665"/>
          </a:xfrm>
          <a:prstGeom prst="rect">
            <a:avLst/>
          </a:prstGeom>
        </p:spPr>
        <p:txBody>
          <a:bodyPr>
            <a:noAutofit/>
          </a:bodyPr>
          <a:lstStyle>
            <a:lvl1pPr>
              <a:defRPr sz="1200" b="0" i="0" cap="all" baseline="0">
                <a:latin typeface="Calibri Light" charset="0"/>
                <a:ea typeface="Calibri Light" charset="0"/>
                <a:cs typeface="Calibri Light" charset="0"/>
              </a:defRPr>
            </a:lvl1pPr>
          </a:lstStyle>
          <a:p>
            <a:pPr lvl="0"/>
            <a:r>
              <a:rPr lang="en-US"/>
              <a:t>Data period:</a:t>
            </a:r>
          </a:p>
        </p:txBody>
      </p:sp>
      <p:sp>
        <p:nvSpPr>
          <p:cNvPr id="29" name="Rectangle 28">
            <a:extLst>
              <a:ext uri="{FF2B5EF4-FFF2-40B4-BE49-F238E27FC236}">
                <a16:creationId xmlns:a16="http://schemas.microsoft.com/office/drawing/2014/main" id="{098C4377-3F3A-AA45-8985-7AA39054DF2F}"/>
              </a:ext>
            </a:extLst>
          </p:cNvPr>
          <p:cNvSpPr/>
          <p:nvPr/>
        </p:nvSpPr>
        <p:spPr>
          <a:xfrm rot="10800000">
            <a:off x="-30480" y="0"/>
            <a:ext cx="12252960" cy="91440"/>
          </a:xfrm>
          <a:prstGeom prst="rect">
            <a:avLst/>
          </a:prstGeom>
          <a:gradFill>
            <a:gsLst>
              <a:gs pos="33000">
                <a:srgbClr val="35246C"/>
              </a:gs>
              <a:gs pos="100000">
                <a:srgbClr val="77236C"/>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2">
            <a:extLst>
              <a:ext uri="{FF2B5EF4-FFF2-40B4-BE49-F238E27FC236}">
                <a16:creationId xmlns:a16="http://schemas.microsoft.com/office/drawing/2014/main" id="{9FCF5C50-BE6E-184D-9EA9-1DE1F51EC7D7}"/>
              </a:ext>
            </a:extLst>
          </p:cNvPr>
          <p:cNvSpPr/>
          <p:nvPr/>
        </p:nvSpPr>
        <p:spPr>
          <a:xfrm>
            <a:off x="457200" y="1352391"/>
            <a:ext cx="506641" cy="62223"/>
          </a:xfrm>
          <a:custGeom>
            <a:avLst/>
            <a:gdLst>
              <a:gd name="connsiteX0" fmla="*/ 0 w 522486"/>
              <a:gd name="connsiteY0" fmla="*/ 0 h 77345"/>
              <a:gd name="connsiteX1" fmla="*/ 522486 w 522486"/>
              <a:gd name="connsiteY1" fmla="*/ 0 h 77345"/>
              <a:gd name="connsiteX2" fmla="*/ 522486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621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121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75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506611 w 522486"/>
              <a:gd name="connsiteY2" fmla="*/ 77345 h 77345"/>
              <a:gd name="connsiteX3" fmla="*/ 0 w 522486"/>
              <a:gd name="connsiteY3" fmla="*/ 77345 h 77345"/>
              <a:gd name="connsiteX4" fmla="*/ 0 w 522486"/>
              <a:gd name="connsiteY4" fmla="*/ 0 h 77345"/>
              <a:gd name="connsiteX0" fmla="*/ 0 w 528836"/>
              <a:gd name="connsiteY0" fmla="*/ 0 h 77345"/>
              <a:gd name="connsiteX1" fmla="*/ 528836 w 528836"/>
              <a:gd name="connsiteY1" fmla="*/ 0 h 77345"/>
              <a:gd name="connsiteX2" fmla="*/ 506611 w 528836"/>
              <a:gd name="connsiteY2" fmla="*/ 77345 h 77345"/>
              <a:gd name="connsiteX3" fmla="*/ 0 w 528836"/>
              <a:gd name="connsiteY3" fmla="*/ 77345 h 77345"/>
              <a:gd name="connsiteX4" fmla="*/ 0 w 528836"/>
              <a:gd name="connsiteY4" fmla="*/ 0 h 77345"/>
              <a:gd name="connsiteX0" fmla="*/ 0 w 538361"/>
              <a:gd name="connsiteY0" fmla="*/ 0 h 77345"/>
              <a:gd name="connsiteX1" fmla="*/ 538361 w 538361"/>
              <a:gd name="connsiteY1" fmla="*/ 0 h 77345"/>
              <a:gd name="connsiteX2" fmla="*/ 506611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22486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19311 w 538361"/>
              <a:gd name="connsiteY2" fmla="*/ 77345 h 77345"/>
              <a:gd name="connsiteX3" fmla="*/ 0 w 538361"/>
              <a:gd name="connsiteY3" fmla="*/ 77345 h 77345"/>
              <a:gd name="connsiteX4" fmla="*/ 0 w 538361"/>
              <a:gd name="connsiteY4" fmla="*/ 0 h 7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61" h="77345">
                <a:moveTo>
                  <a:pt x="0" y="0"/>
                </a:moveTo>
                <a:lnTo>
                  <a:pt x="538361" y="0"/>
                </a:lnTo>
                <a:lnTo>
                  <a:pt x="519311" y="77345"/>
                </a:lnTo>
                <a:lnTo>
                  <a:pt x="0" y="77345"/>
                </a:lnTo>
                <a:lnTo>
                  <a:pt x="0" y="0"/>
                </a:lnTo>
                <a:close/>
              </a:path>
            </a:pathLst>
          </a:custGeom>
          <a:solidFill>
            <a:srgbClr val="F5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EF152F69-F994-844D-90D5-39EB0C1A676B}"/>
              </a:ext>
            </a:extLst>
          </p:cNvPr>
          <p:cNvSpPr>
            <a:spLocks noGrp="1"/>
          </p:cNvSpPr>
          <p:nvPr>
            <p:ph type="ftr" sz="quarter" idx="18"/>
          </p:nvPr>
        </p:nvSpPr>
        <p:spPr/>
        <p:txBody>
          <a:bodyPr/>
          <a:lstStyle>
            <a:lvl1pPr>
              <a:defRPr b="0" i="0">
                <a:latin typeface="Calibri Light" charset="0"/>
                <a:ea typeface="Calibri Light" charset="0"/>
                <a:cs typeface="Calibri Light" charset="0"/>
              </a:defRPr>
            </a:lvl1pPr>
          </a:lstStyle>
          <a:p>
            <a:r>
              <a:rPr lang="en-US">
                <a:solidFill>
                  <a:srgbClr val="B5B4B4"/>
                </a:solidFill>
              </a:rPr>
              <a:t>CONFIDENTIAL – DO NOT DISTRIBUTE</a:t>
            </a:r>
          </a:p>
        </p:txBody>
      </p:sp>
      <p:sp>
        <p:nvSpPr>
          <p:cNvPr id="4" name="Title 3">
            <a:extLst>
              <a:ext uri="{FF2B5EF4-FFF2-40B4-BE49-F238E27FC236}">
                <a16:creationId xmlns:a16="http://schemas.microsoft.com/office/drawing/2014/main" id="{EDBE3270-7FAD-6B48-8B75-2B5CE7734192}"/>
              </a:ext>
            </a:extLst>
          </p:cNvPr>
          <p:cNvSpPr>
            <a:spLocks noGrp="1"/>
          </p:cNvSpPr>
          <p:nvPr>
            <p:ph type="title" hasCustomPrompt="1"/>
          </p:nvPr>
        </p:nvSpPr>
        <p:spPr>
          <a:xfrm>
            <a:off x="364389" y="741933"/>
            <a:ext cx="11416278" cy="375667"/>
          </a:xfrm>
        </p:spPr>
        <p:txBody>
          <a:bodyPr>
            <a:normAutofit/>
          </a:bodyPr>
          <a:lstStyle>
            <a:lvl1pPr>
              <a:defRPr sz="2800" b="0" i="0">
                <a:latin typeface="Calibri Light" charset="0"/>
              </a:defRPr>
            </a:lvl1pPr>
          </a:lstStyle>
          <a:p>
            <a:r>
              <a:rPr lang="en-US"/>
              <a:t>Bar Chart Title</a:t>
            </a:r>
          </a:p>
        </p:txBody>
      </p:sp>
    </p:spTree>
  </p:cSld>
  <p:clrMapOvr>
    <a:masterClrMapping/>
  </p:clrMapOvr>
  <p:extLst>
    <p:ext uri="{DCECCB84-F9BA-43D5-87BE-67443E8EF086}">
      <p15:sldGuideLst xmlns:p15="http://schemas.microsoft.com/office/powerpoint/2012/main">
        <p15:guide id="1" pos="288">
          <p15:clr>
            <a:srgbClr val="FBAE40"/>
          </p15:clr>
        </p15:guide>
        <p15:guide id="2" orient="horz" pos="86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Questions -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2621B9A-BD52-4A4A-8262-E2AB09BDA51B}"/>
              </a:ext>
            </a:extLst>
          </p:cNvPr>
          <p:cNvSpPr txBox="1">
            <a:spLocks/>
          </p:cNvSpPr>
          <p:nvPr/>
        </p:nvSpPr>
        <p:spPr>
          <a:xfrm>
            <a:off x="384464" y="2967173"/>
            <a:ext cx="11423072" cy="844184"/>
          </a:xfrm>
          <a:prstGeom prst="rect">
            <a:avLst/>
          </a:prstGeom>
          <a:solidFill>
            <a:schemeClr val="bg1"/>
          </a:solidFill>
        </p:spPr>
        <p:txBody>
          <a:bodyPr vert="horz" wrap="square" lIns="0" tIns="0" rIns="0" bIns="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5020"/>
              </a:lnSpc>
              <a:tabLst>
                <a:tab pos="1247775" algn="l"/>
              </a:tabLst>
            </a:pPr>
            <a:r>
              <a:rPr lang="en-US" sz="6600" b="0" i="0">
                <a:solidFill>
                  <a:srgbClr val="2E2161"/>
                </a:solidFill>
                <a:latin typeface="Calibri Light" charset="0"/>
                <a:ea typeface="Calibri Light" charset="0"/>
                <a:cs typeface="Calibri Light" charset="0"/>
              </a:rPr>
              <a:t>QUESTIONS?</a:t>
            </a:r>
            <a:endParaRPr lang="en-US" sz="6600" b="0" i="0" baseline="30000">
              <a:solidFill>
                <a:srgbClr val="2E2161"/>
              </a:solidFill>
              <a:latin typeface="Calibri Light" charset="0"/>
              <a:ea typeface="Calibri Light" charset="0"/>
              <a:cs typeface="Calibri Light" charset="0"/>
            </a:endParaRPr>
          </a:p>
        </p:txBody>
      </p:sp>
      <p:grpSp>
        <p:nvGrpSpPr>
          <p:cNvPr id="6" name="Group 5">
            <a:extLst>
              <a:ext uri="{FF2B5EF4-FFF2-40B4-BE49-F238E27FC236}">
                <a16:creationId xmlns:a16="http://schemas.microsoft.com/office/drawing/2014/main" id="{E9311512-39E5-CA48-8125-CE0D61FF9BAB}"/>
              </a:ext>
            </a:extLst>
          </p:cNvPr>
          <p:cNvGrpSpPr/>
          <p:nvPr/>
        </p:nvGrpSpPr>
        <p:grpSpPr>
          <a:xfrm>
            <a:off x="5822327" y="3995857"/>
            <a:ext cx="647553" cy="62223"/>
            <a:chOff x="5960343" y="3683949"/>
            <a:chExt cx="647553" cy="62223"/>
          </a:xfrm>
        </p:grpSpPr>
        <p:sp>
          <p:nvSpPr>
            <p:cNvPr id="7" name="Rectangle 2">
              <a:extLst>
                <a:ext uri="{FF2B5EF4-FFF2-40B4-BE49-F238E27FC236}">
                  <a16:creationId xmlns:a16="http://schemas.microsoft.com/office/drawing/2014/main" id="{B98C188C-DE36-574C-8F61-AF3C0AB2D659}"/>
                </a:ext>
              </a:extLst>
            </p:cNvPr>
            <p:cNvSpPr/>
            <p:nvPr/>
          </p:nvSpPr>
          <p:spPr>
            <a:xfrm>
              <a:off x="6101255" y="3683949"/>
              <a:ext cx="506641" cy="62223"/>
            </a:xfrm>
            <a:custGeom>
              <a:avLst/>
              <a:gdLst>
                <a:gd name="connsiteX0" fmla="*/ 0 w 522486"/>
                <a:gd name="connsiteY0" fmla="*/ 0 h 77345"/>
                <a:gd name="connsiteX1" fmla="*/ 522486 w 522486"/>
                <a:gd name="connsiteY1" fmla="*/ 0 h 77345"/>
                <a:gd name="connsiteX2" fmla="*/ 522486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621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121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75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506611 w 522486"/>
                <a:gd name="connsiteY2" fmla="*/ 77345 h 77345"/>
                <a:gd name="connsiteX3" fmla="*/ 0 w 522486"/>
                <a:gd name="connsiteY3" fmla="*/ 77345 h 77345"/>
                <a:gd name="connsiteX4" fmla="*/ 0 w 522486"/>
                <a:gd name="connsiteY4" fmla="*/ 0 h 77345"/>
                <a:gd name="connsiteX0" fmla="*/ 0 w 528836"/>
                <a:gd name="connsiteY0" fmla="*/ 0 h 77345"/>
                <a:gd name="connsiteX1" fmla="*/ 528836 w 528836"/>
                <a:gd name="connsiteY1" fmla="*/ 0 h 77345"/>
                <a:gd name="connsiteX2" fmla="*/ 506611 w 528836"/>
                <a:gd name="connsiteY2" fmla="*/ 77345 h 77345"/>
                <a:gd name="connsiteX3" fmla="*/ 0 w 528836"/>
                <a:gd name="connsiteY3" fmla="*/ 77345 h 77345"/>
                <a:gd name="connsiteX4" fmla="*/ 0 w 528836"/>
                <a:gd name="connsiteY4" fmla="*/ 0 h 77345"/>
                <a:gd name="connsiteX0" fmla="*/ 0 w 538361"/>
                <a:gd name="connsiteY0" fmla="*/ 0 h 77345"/>
                <a:gd name="connsiteX1" fmla="*/ 538361 w 538361"/>
                <a:gd name="connsiteY1" fmla="*/ 0 h 77345"/>
                <a:gd name="connsiteX2" fmla="*/ 506611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22486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19311 w 538361"/>
                <a:gd name="connsiteY2" fmla="*/ 77345 h 77345"/>
                <a:gd name="connsiteX3" fmla="*/ 0 w 538361"/>
                <a:gd name="connsiteY3" fmla="*/ 77345 h 77345"/>
                <a:gd name="connsiteX4" fmla="*/ 0 w 538361"/>
                <a:gd name="connsiteY4" fmla="*/ 0 h 7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61" h="77345">
                  <a:moveTo>
                    <a:pt x="0" y="0"/>
                  </a:moveTo>
                  <a:lnTo>
                    <a:pt x="538361" y="0"/>
                  </a:lnTo>
                  <a:lnTo>
                    <a:pt x="519311" y="77345"/>
                  </a:lnTo>
                  <a:lnTo>
                    <a:pt x="0" y="77345"/>
                  </a:lnTo>
                  <a:lnTo>
                    <a:pt x="0" y="0"/>
                  </a:lnTo>
                  <a:close/>
                </a:path>
              </a:pathLst>
            </a:custGeom>
            <a:solidFill>
              <a:srgbClr val="F5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2">
              <a:extLst>
                <a:ext uri="{FF2B5EF4-FFF2-40B4-BE49-F238E27FC236}">
                  <a16:creationId xmlns:a16="http://schemas.microsoft.com/office/drawing/2014/main" id="{DE6A539C-A32B-384F-B5C5-92C3FC309497}"/>
                </a:ext>
              </a:extLst>
            </p:cNvPr>
            <p:cNvSpPr/>
            <p:nvPr/>
          </p:nvSpPr>
          <p:spPr>
            <a:xfrm rot="10800000" flipV="1">
              <a:off x="5960343" y="3683949"/>
              <a:ext cx="506641" cy="62223"/>
            </a:xfrm>
            <a:custGeom>
              <a:avLst/>
              <a:gdLst>
                <a:gd name="connsiteX0" fmla="*/ 0 w 522486"/>
                <a:gd name="connsiteY0" fmla="*/ 0 h 77345"/>
                <a:gd name="connsiteX1" fmla="*/ 522486 w 522486"/>
                <a:gd name="connsiteY1" fmla="*/ 0 h 77345"/>
                <a:gd name="connsiteX2" fmla="*/ 522486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621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121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75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506611 w 522486"/>
                <a:gd name="connsiteY2" fmla="*/ 77345 h 77345"/>
                <a:gd name="connsiteX3" fmla="*/ 0 w 522486"/>
                <a:gd name="connsiteY3" fmla="*/ 77345 h 77345"/>
                <a:gd name="connsiteX4" fmla="*/ 0 w 522486"/>
                <a:gd name="connsiteY4" fmla="*/ 0 h 77345"/>
                <a:gd name="connsiteX0" fmla="*/ 0 w 528836"/>
                <a:gd name="connsiteY0" fmla="*/ 0 h 77345"/>
                <a:gd name="connsiteX1" fmla="*/ 528836 w 528836"/>
                <a:gd name="connsiteY1" fmla="*/ 0 h 77345"/>
                <a:gd name="connsiteX2" fmla="*/ 506611 w 528836"/>
                <a:gd name="connsiteY2" fmla="*/ 77345 h 77345"/>
                <a:gd name="connsiteX3" fmla="*/ 0 w 528836"/>
                <a:gd name="connsiteY3" fmla="*/ 77345 h 77345"/>
                <a:gd name="connsiteX4" fmla="*/ 0 w 528836"/>
                <a:gd name="connsiteY4" fmla="*/ 0 h 77345"/>
                <a:gd name="connsiteX0" fmla="*/ 0 w 538361"/>
                <a:gd name="connsiteY0" fmla="*/ 0 h 77345"/>
                <a:gd name="connsiteX1" fmla="*/ 538361 w 538361"/>
                <a:gd name="connsiteY1" fmla="*/ 0 h 77345"/>
                <a:gd name="connsiteX2" fmla="*/ 506611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22486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19311 w 538361"/>
                <a:gd name="connsiteY2" fmla="*/ 77345 h 77345"/>
                <a:gd name="connsiteX3" fmla="*/ 0 w 538361"/>
                <a:gd name="connsiteY3" fmla="*/ 77345 h 77345"/>
                <a:gd name="connsiteX4" fmla="*/ 0 w 538361"/>
                <a:gd name="connsiteY4" fmla="*/ 0 h 7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61" h="77345">
                  <a:moveTo>
                    <a:pt x="0" y="0"/>
                  </a:moveTo>
                  <a:lnTo>
                    <a:pt x="538361" y="0"/>
                  </a:lnTo>
                  <a:lnTo>
                    <a:pt x="519311" y="77345"/>
                  </a:lnTo>
                  <a:lnTo>
                    <a:pt x="0" y="77345"/>
                  </a:lnTo>
                  <a:lnTo>
                    <a:pt x="0" y="0"/>
                  </a:lnTo>
                  <a:close/>
                </a:path>
              </a:pathLst>
            </a:custGeom>
            <a:solidFill>
              <a:srgbClr val="F5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a:extLst>
              <a:ext uri="{FF2B5EF4-FFF2-40B4-BE49-F238E27FC236}">
                <a16:creationId xmlns:a16="http://schemas.microsoft.com/office/drawing/2014/main" id="{098C4377-3F3A-AA45-8985-7AA39054DF2F}"/>
              </a:ext>
            </a:extLst>
          </p:cNvPr>
          <p:cNvSpPr/>
          <p:nvPr/>
        </p:nvSpPr>
        <p:spPr>
          <a:xfrm rot="10800000">
            <a:off x="-30480" y="0"/>
            <a:ext cx="12252960" cy="91440"/>
          </a:xfrm>
          <a:prstGeom prst="rect">
            <a:avLst/>
          </a:prstGeom>
          <a:gradFill>
            <a:gsLst>
              <a:gs pos="33000">
                <a:srgbClr val="35246C"/>
              </a:gs>
              <a:gs pos="100000">
                <a:srgbClr val="77236C"/>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27B923FB-6BDC-BF46-BE61-42F519D342C6}"/>
              </a:ext>
            </a:extLst>
          </p:cNvPr>
          <p:cNvSpPr>
            <a:spLocks noGrp="1"/>
          </p:cNvSpPr>
          <p:nvPr>
            <p:ph type="ftr" sz="quarter" idx="10"/>
          </p:nvPr>
        </p:nvSpPr>
        <p:spPr/>
        <p:txBody>
          <a:bodyPr/>
          <a:lstStyle>
            <a:lvl1pPr>
              <a:defRPr b="0" i="0">
                <a:latin typeface="Calibri Light" charset="0"/>
                <a:ea typeface="Calibri Light" charset="0"/>
                <a:cs typeface="Calibri Light" charset="0"/>
              </a:defRPr>
            </a:lvl1pPr>
          </a:lstStyle>
          <a:p>
            <a:r>
              <a:rPr lang="en-US">
                <a:solidFill>
                  <a:srgbClr val="B5B4B4"/>
                </a:solidFill>
              </a:rPr>
              <a:t>CONFIDENTIAL – DO NOT DISTRIBUTE</a:t>
            </a:r>
          </a:p>
        </p:txBody>
      </p:sp>
    </p:spTree>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 Grey High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15A47-3F53-EB42-8615-869908B08163}"/>
              </a:ext>
            </a:extLst>
          </p:cNvPr>
          <p:cNvSpPr>
            <a:spLocks noGrp="1"/>
          </p:cNvSpPr>
          <p:nvPr>
            <p:ph type="title" hasCustomPrompt="1"/>
          </p:nvPr>
        </p:nvSpPr>
        <p:spPr/>
        <p:txBody>
          <a:bodyPr/>
          <a:lstStyle/>
          <a:p>
            <a:r>
              <a:rPr lang="en-US"/>
              <a:t>Highlight Text Slide</a:t>
            </a:r>
          </a:p>
        </p:txBody>
      </p:sp>
      <p:sp>
        <p:nvSpPr>
          <p:cNvPr id="10" name="Text Placeholder 10">
            <a:extLst>
              <a:ext uri="{FF2B5EF4-FFF2-40B4-BE49-F238E27FC236}">
                <a16:creationId xmlns:a16="http://schemas.microsoft.com/office/drawing/2014/main" id="{B2D2490F-BEEB-1246-977A-615DBECA7355}"/>
              </a:ext>
            </a:extLst>
          </p:cNvPr>
          <p:cNvSpPr>
            <a:spLocks noGrp="1"/>
          </p:cNvSpPr>
          <p:nvPr>
            <p:ph type="body" sz="quarter" idx="13" hasCustomPrompt="1"/>
          </p:nvPr>
        </p:nvSpPr>
        <p:spPr>
          <a:xfrm>
            <a:off x="364389" y="2918467"/>
            <a:ext cx="11416278" cy="3304780"/>
          </a:xfrm>
          <a:prstGeom prst="rect">
            <a:avLst/>
          </a:prstGeom>
          <a:noFill/>
        </p:spPr>
        <p:txBody>
          <a:bodyPr>
            <a:noAutofit/>
          </a:bodyPr>
          <a:lstStyle>
            <a:lvl1pPr indent="-228600">
              <a:defRPr sz="2400" b="0" i="0">
                <a:solidFill>
                  <a:schemeClr val="bg1"/>
                </a:solidFill>
                <a:effectLst/>
                <a:latin typeface="Calibri Light" charset="0"/>
                <a:ea typeface="Calibri Light" charset="0"/>
                <a:cs typeface="Calibri Light" charset="0"/>
              </a:defRPr>
            </a:lvl1pPr>
            <a:lvl2pPr>
              <a:defRPr sz="2400" b="0" i="0">
                <a:latin typeface="Open Sans" charset="0"/>
                <a:ea typeface="Open Sans" charset="0"/>
                <a:cs typeface="Open Sans" charset="0"/>
              </a:defRPr>
            </a:lvl2pPr>
            <a:lvl3pPr>
              <a:defRPr sz="2400" b="0" i="0">
                <a:latin typeface="Open Sans" charset="0"/>
                <a:ea typeface="Open Sans" charset="0"/>
                <a:cs typeface="Open Sans" charset="0"/>
              </a:defRPr>
            </a:lvl3pPr>
            <a:lvl4pPr>
              <a:defRPr sz="2400" b="0" i="0">
                <a:latin typeface="Open Sans" charset="0"/>
                <a:ea typeface="Open Sans" charset="0"/>
                <a:cs typeface="Open Sans" charset="0"/>
              </a:defRPr>
            </a:lvl4pPr>
            <a:lvl5pPr>
              <a:defRPr sz="2400" b="0" i="0">
                <a:latin typeface="Open Sans" charset="0"/>
                <a:ea typeface="Open Sans" charset="0"/>
                <a:cs typeface="Open Sans" charset="0"/>
              </a:defRPr>
            </a:lvl5pPr>
          </a:lstStyle>
          <a:p>
            <a:pPr lvl="0"/>
            <a:r>
              <a:rPr lang="en-US"/>
              <a:t>Body text goes here</a:t>
            </a:r>
          </a:p>
        </p:txBody>
      </p:sp>
      <p:sp>
        <p:nvSpPr>
          <p:cNvPr id="11" name="Footer Placeholder 10">
            <a:extLst>
              <a:ext uri="{FF2B5EF4-FFF2-40B4-BE49-F238E27FC236}">
                <a16:creationId xmlns:a16="http://schemas.microsoft.com/office/drawing/2014/main" id="{9F7B5EF6-6A07-7148-AAF5-9ED881A8778E}"/>
              </a:ext>
            </a:extLst>
          </p:cNvPr>
          <p:cNvSpPr>
            <a:spLocks noGrp="1"/>
          </p:cNvSpPr>
          <p:nvPr>
            <p:ph type="ftr" sz="quarter" idx="14"/>
          </p:nvPr>
        </p:nvSpPr>
        <p:spPr/>
        <p:txBody>
          <a:bodyPr/>
          <a:lstStyle>
            <a:lvl1pPr>
              <a:defRPr b="0" i="0">
                <a:latin typeface="Calibri Light" charset="0"/>
                <a:ea typeface="Calibri Light" charset="0"/>
                <a:cs typeface="Calibri Light" charset="0"/>
              </a:defRPr>
            </a:lvl1pPr>
          </a:lstStyle>
          <a:p>
            <a:r>
              <a:rPr lang="en-US">
                <a:solidFill>
                  <a:srgbClr val="B5B4B4"/>
                </a:solidFill>
              </a:rPr>
              <a:t>CONFIDENTIAL – DO NOT DISTRIBUTE</a:t>
            </a:r>
          </a:p>
        </p:txBody>
      </p:sp>
      <p:sp>
        <p:nvSpPr>
          <p:cNvPr id="12" name="Text Placeholder 12">
            <a:extLst>
              <a:ext uri="{FF2B5EF4-FFF2-40B4-BE49-F238E27FC236}">
                <a16:creationId xmlns:a16="http://schemas.microsoft.com/office/drawing/2014/main" id="{E387CB15-4293-5343-A099-DCDA9E64D905}"/>
              </a:ext>
            </a:extLst>
          </p:cNvPr>
          <p:cNvSpPr>
            <a:spLocks noGrp="1"/>
          </p:cNvSpPr>
          <p:nvPr>
            <p:ph type="body" sz="quarter" idx="17" hasCustomPrompt="1"/>
          </p:nvPr>
        </p:nvSpPr>
        <p:spPr>
          <a:xfrm>
            <a:off x="364389" y="1919288"/>
            <a:ext cx="11416277" cy="790575"/>
          </a:xfrm>
        </p:spPr>
        <p:txBody>
          <a:bodyPr>
            <a:noAutofit/>
          </a:bodyPr>
          <a:lstStyle>
            <a:lvl1pPr indent="-228600" algn="l">
              <a:lnSpc>
                <a:spcPts val="3120"/>
              </a:lnSpc>
              <a:tabLst>
                <a:tab pos="1247775" algn="l"/>
              </a:tabLst>
              <a:defRPr sz="2400" b="0" i="0">
                <a:latin typeface="Calibri Light" charset="0"/>
              </a:defRPr>
            </a:lvl1pPr>
          </a:lstStyle>
          <a:p>
            <a:pPr lvl="0"/>
            <a:r>
              <a:rPr lang="en-US"/>
              <a:t>This is a longer sub header for the slide. If it does not run into two lines, please adjust the body text below to equal the spacing as shown. </a:t>
            </a:r>
          </a:p>
        </p:txBody>
      </p:sp>
    </p:spTree>
    <p:extLst>
      <p:ext uri="{BB962C8B-B14F-4D97-AF65-F5344CB8AC3E}">
        <p14:creationId xmlns:p14="http://schemas.microsoft.com/office/powerpoint/2010/main" val="2758942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8C4377-3F3A-AA45-8985-7AA39054DF2F}"/>
              </a:ext>
            </a:extLst>
          </p:cNvPr>
          <p:cNvSpPr/>
          <p:nvPr/>
        </p:nvSpPr>
        <p:spPr>
          <a:xfrm rot="10800000">
            <a:off x="-30480" y="0"/>
            <a:ext cx="12252960" cy="91440"/>
          </a:xfrm>
          <a:prstGeom prst="rect">
            <a:avLst/>
          </a:prstGeom>
          <a:gradFill>
            <a:gsLst>
              <a:gs pos="33000">
                <a:srgbClr val="35246C"/>
              </a:gs>
              <a:gs pos="100000">
                <a:srgbClr val="77236C"/>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3EBCD439-C2E1-6144-A51E-5D06D6E472DD}"/>
              </a:ext>
            </a:extLst>
          </p:cNvPr>
          <p:cNvSpPr>
            <a:spLocks noGrp="1"/>
          </p:cNvSpPr>
          <p:nvPr>
            <p:ph type="ftr" sz="quarter" idx="10"/>
          </p:nvPr>
        </p:nvSpPr>
        <p:spPr/>
        <p:txBody>
          <a:bodyPr/>
          <a:lstStyle>
            <a:lvl1pPr>
              <a:defRPr b="0" i="0">
                <a:latin typeface="Calibri Light" charset="0"/>
                <a:ea typeface="Calibri Light" charset="0"/>
                <a:cs typeface="Calibri Light" charset="0"/>
              </a:defRPr>
            </a:lvl1pPr>
          </a:lstStyle>
          <a:p>
            <a:r>
              <a:rPr lang="en-US">
                <a:solidFill>
                  <a:srgbClr val="B5B4B4"/>
                </a:solidFill>
              </a:rPr>
              <a:t>CONFIDENTIAL – DO NOT DISTRIBUTE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estions - Purple Highlight ">
    <p:bg>
      <p:bgPr>
        <a:gradFill>
          <a:gsLst>
            <a:gs pos="0">
              <a:srgbClr val="6C2B69"/>
            </a:gs>
            <a:gs pos="75000">
              <a:srgbClr val="3D2E69"/>
            </a:gs>
          </a:gsLst>
          <a:lin ang="5400000" scaled="1"/>
        </a:gra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2621B9A-BD52-4A4A-8262-E2AB09BDA51B}"/>
              </a:ext>
            </a:extLst>
          </p:cNvPr>
          <p:cNvSpPr txBox="1">
            <a:spLocks/>
          </p:cNvSpPr>
          <p:nvPr userDrawn="1"/>
        </p:nvSpPr>
        <p:spPr>
          <a:xfrm>
            <a:off x="384464" y="2967173"/>
            <a:ext cx="11423072" cy="844184"/>
          </a:xfrm>
          <a:prstGeom prst="rect">
            <a:avLst/>
          </a:prstGeom>
        </p:spPr>
        <p:txBody>
          <a:bodyPr vert="horz" wrap="square" lIns="0" tIns="0" rIns="0" bIns="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5020"/>
              </a:lnSpc>
              <a:tabLst>
                <a:tab pos="1247775" algn="l"/>
              </a:tabLst>
            </a:pPr>
            <a:r>
              <a:rPr lang="en-US" sz="6600" b="0" i="0">
                <a:solidFill>
                  <a:schemeClr val="tx1"/>
                </a:solidFill>
                <a:latin typeface="Calibri Light" charset="0"/>
                <a:ea typeface="Calibri Light" charset="0"/>
                <a:cs typeface="Calibri Light" charset="0"/>
              </a:rPr>
              <a:t>QUESTIONS?</a:t>
            </a:r>
            <a:endParaRPr lang="en-US" sz="6600" b="0" i="0" baseline="30000">
              <a:solidFill>
                <a:schemeClr val="tx1"/>
              </a:solidFill>
              <a:latin typeface="Calibri Light" charset="0"/>
              <a:ea typeface="Calibri Light" charset="0"/>
              <a:cs typeface="Calibri Light" charset="0"/>
            </a:endParaRPr>
          </a:p>
        </p:txBody>
      </p:sp>
      <p:grpSp>
        <p:nvGrpSpPr>
          <p:cNvPr id="11" name="Group 10">
            <a:extLst>
              <a:ext uri="{FF2B5EF4-FFF2-40B4-BE49-F238E27FC236}">
                <a16:creationId xmlns:a16="http://schemas.microsoft.com/office/drawing/2014/main" id="{E9311512-39E5-CA48-8125-CE0D61FF9BAB}"/>
              </a:ext>
            </a:extLst>
          </p:cNvPr>
          <p:cNvGrpSpPr/>
          <p:nvPr userDrawn="1"/>
        </p:nvGrpSpPr>
        <p:grpSpPr>
          <a:xfrm>
            <a:off x="5822327" y="3995857"/>
            <a:ext cx="647553" cy="62223"/>
            <a:chOff x="5960343" y="3683949"/>
            <a:chExt cx="647553" cy="62223"/>
          </a:xfrm>
        </p:grpSpPr>
        <p:sp>
          <p:nvSpPr>
            <p:cNvPr id="12" name="Rectangle 2">
              <a:extLst>
                <a:ext uri="{FF2B5EF4-FFF2-40B4-BE49-F238E27FC236}">
                  <a16:creationId xmlns:a16="http://schemas.microsoft.com/office/drawing/2014/main" id="{B98C188C-DE36-574C-8F61-AF3C0AB2D659}"/>
                </a:ext>
              </a:extLst>
            </p:cNvPr>
            <p:cNvSpPr/>
            <p:nvPr/>
          </p:nvSpPr>
          <p:spPr>
            <a:xfrm>
              <a:off x="6101255" y="3683949"/>
              <a:ext cx="506641" cy="62223"/>
            </a:xfrm>
            <a:custGeom>
              <a:avLst/>
              <a:gdLst>
                <a:gd name="connsiteX0" fmla="*/ 0 w 522486"/>
                <a:gd name="connsiteY0" fmla="*/ 0 h 77345"/>
                <a:gd name="connsiteX1" fmla="*/ 522486 w 522486"/>
                <a:gd name="connsiteY1" fmla="*/ 0 h 77345"/>
                <a:gd name="connsiteX2" fmla="*/ 522486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621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121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75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506611 w 522486"/>
                <a:gd name="connsiteY2" fmla="*/ 77345 h 77345"/>
                <a:gd name="connsiteX3" fmla="*/ 0 w 522486"/>
                <a:gd name="connsiteY3" fmla="*/ 77345 h 77345"/>
                <a:gd name="connsiteX4" fmla="*/ 0 w 522486"/>
                <a:gd name="connsiteY4" fmla="*/ 0 h 77345"/>
                <a:gd name="connsiteX0" fmla="*/ 0 w 528836"/>
                <a:gd name="connsiteY0" fmla="*/ 0 h 77345"/>
                <a:gd name="connsiteX1" fmla="*/ 528836 w 528836"/>
                <a:gd name="connsiteY1" fmla="*/ 0 h 77345"/>
                <a:gd name="connsiteX2" fmla="*/ 506611 w 528836"/>
                <a:gd name="connsiteY2" fmla="*/ 77345 h 77345"/>
                <a:gd name="connsiteX3" fmla="*/ 0 w 528836"/>
                <a:gd name="connsiteY3" fmla="*/ 77345 h 77345"/>
                <a:gd name="connsiteX4" fmla="*/ 0 w 528836"/>
                <a:gd name="connsiteY4" fmla="*/ 0 h 77345"/>
                <a:gd name="connsiteX0" fmla="*/ 0 w 538361"/>
                <a:gd name="connsiteY0" fmla="*/ 0 h 77345"/>
                <a:gd name="connsiteX1" fmla="*/ 538361 w 538361"/>
                <a:gd name="connsiteY1" fmla="*/ 0 h 77345"/>
                <a:gd name="connsiteX2" fmla="*/ 506611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22486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19311 w 538361"/>
                <a:gd name="connsiteY2" fmla="*/ 77345 h 77345"/>
                <a:gd name="connsiteX3" fmla="*/ 0 w 538361"/>
                <a:gd name="connsiteY3" fmla="*/ 77345 h 77345"/>
                <a:gd name="connsiteX4" fmla="*/ 0 w 538361"/>
                <a:gd name="connsiteY4" fmla="*/ 0 h 7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61" h="77345">
                  <a:moveTo>
                    <a:pt x="0" y="0"/>
                  </a:moveTo>
                  <a:lnTo>
                    <a:pt x="538361" y="0"/>
                  </a:lnTo>
                  <a:lnTo>
                    <a:pt x="519311" y="77345"/>
                  </a:lnTo>
                  <a:lnTo>
                    <a:pt x="0" y="77345"/>
                  </a:lnTo>
                  <a:lnTo>
                    <a:pt x="0" y="0"/>
                  </a:lnTo>
                  <a:close/>
                </a:path>
              </a:pathLst>
            </a:custGeom>
            <a:solidFill>
              <a:srgbClr val="F5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2">
              <a:extLst>
                <a:ext uri="{FF2B5EF4-FFF2-40B4-BE49-F238E27FC236}">
                  <a16:creationId xmlns:a16="http://schemas.microsoft.com/office/drawing/2014/main" id="{DE6A539C-A32B-384F-B5C5-92C3FC309497}"/>
                </a:ext>
              </a:extLst>
            </p:cNvPr>
            <p:cNvSpPr/>
            <p:nvPr/>
          </p:nvSpPr>
          <p:spPr>
            <a:xfrm rot="10800000" flipV="1">
              <a:off x="5960343" y="3683949"/>
              <a:ext cx="506641" cy="62223"/>
            </a:xfrm>
            <a:custGeom>
              <a:avLst/>
              <a:gdLst>
                <a:gd name="connsiteX0" fmla="*/ 0 w 522486"/>
                <a:gd name="connsiteY0" fmla="*/ 0 h 77345"/>
                <a:gd name="connsiteX1" fmla="*/ 522486 w 522486"/>
                <a:gd name="connsiteY1" fmla="*/ 0 h 77345"/>
                <a:gd name="connsiteX2" fmla="*/ 522486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621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121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75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506611 w 522486"/>
                <a:gd name="connsiteY2" fmla="*/ 77345 h 77345"/>
                <a:gd name="connsiteX3" fmla="*/ 0 w 522486"/>
                <a:gd name="connsiteY3" fmla="*/ 77345 h 77345"/>
                <a:gd name="connsiteX4" fmla="*/ 0 w 522486"/>
                <a:gd name="connsiteY4" fmla="*/ 0 h 77345"/>
                <a:gd name="connsiteX0" fmla="*/ 0 w 528836"/>
                <a:gd name="connsiteY0" fmla="*/ 0 h 77345"/>
                <a:gd name="connsiteX1" fmla="*/ 528836 w 528836"/>
                <a:gd name="connsiteY1" fmla="*/ 0 h 77345"/>
                <a:gd name="connsiteX2" fmla="*/ 506611 w 528836"/>
                <a:gd name="connsiteY2" fmla="*/ 77345 h 77345"/>
                <a:gd name="connsiteX3" fmla="*/ 0 w 528836"/>
                <a:gd name="connsiteY3" fmla="*/ 77345 h 77345"/>
                <a:gd name="connsiteX4" fmla="*/ 0 w 528836"/>
                <a:gd name="connsiteY4" fmla="*/ 0 h 77345"/>
                <a:gd name="connsiteX0" fmla="*/ 0 w 538361"/>
                <a:gd name="connsiteY0" fmla="*/ 0 h 77345"/>
                <a:gd name="connsiteX1" fmla="*/ 538361 w 538361"/>
                <a:gd name="connsiteY1" fmla="*/ 0 h 77345"/>
                <a:gd name="connsiteX2" fmla="*/ 506611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22486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19311 w 538361"/>
                <a:gd name="connsiteY2" fmla="*/ 77345 h 77345"/>
                <a:gd name="connsiteX3" fmla="*/ 0 w 538361"/>
                <a:gd name="connsiteY3" fmla="*/ 77345 h 77345"/>
                <a:gd name="connsiteX4" fmla="*/ 0 w 538361"/>
                <a:gd name="connsiteY4" fmla="*/ 0 h 7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61" h="77345">
                  <a:moveTo>
                    <a:pt x="0" y="0"/>
                  </a:moveTo>
                  <a:lnTo>
                    <a:pt x="538361" y="0"/>
                  </a:lnTo>
                  <a:lnTo>
                    <a:pt x="519311" y="77345"/>
                  </a:lnTo>
                  <a:lnTo>
                    <a:pt x="0" y="77345"/>
                  </a:lnTo>
                  <a:lnTo>
                    <a:pt x="0" y="0"/>
                  </a:lnTo>
                  <a:close/>
                </a:path>
              </a:pathLst>
            </a:custGeom>
            <a:solidFill>
              <a:srgbClr val="F5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Footer Placeholder 1">
            <a:extLst>
              <a:ext uri="{FF2B5EF4-FFF2-40B4-BE49-F238E27FC236}">
                <a16:creationId xmlns:a16="http://schemas.microsoft.com/office/drawing/2014/main" id="{8DCCCE2F-B18F-CC47-A756-7D1F6317EDDF}"/>
              </a:ext>
            </a:extLst>
          </p:cNvPr>
          <p:cNvSpPr>
            <a:spLocks noGrp="1"/>
          </p:cNvSpPr>
          <p:nvPr>
            <p:ph type="ftr" sz="quarter" idx="10"/>
          </p:nvPr>
        </p:nvSpPr>
        <p:spPr/>
        <p:txBody>
          <a:bodyPr/>
          <a:lstStyle>
            <a:lvl1pPr>
              <a:defRPr b="0" i="0">
                <a:latin typeface="Calibri Light" charset="0"/>
                <a:ea typeface="Calibri Light" charset="0"/>
                <a:cs typeface="Calibri Light" charset="0"/>
              </a:defRPr>
            </a:lvl1pPr>
          </a:lstStyle>
          <a:p>
            <a:r>
              <a:rPr lang="en-US">
                <a:solidFill>
                  <a:srgbClr val="B5B4B4"/>
                </a:solidFill>
              </a:rPr>
              <a:t>CONFIDENTIAL – DO NOT DISTRIBUTE</a:t>
            </a:r>
          </a:p>
        </p:txBody>
      </p:sp>
    </p:spTree>
    <p:extLst>
      <p:ext uri="{BB962C8B-B14F-4D97-AF65-F5344CB8AC3E}">
        <p14:creationId xmlns:p14="http://schemas.microsoft.com/office/powerpoint/2010/main" val="3772252203"/>
      </p:ext>
    </p:extLst>
  </p:cSld>
  <p:clrMapOvr>
    <a:masterClrMapping/>
  </p:clrMapOvr>
  <p:extLst>
    <p:ext uri="{DCECCB84-F9BA-43D5-87BE-67443E8EF086}">
      <p15:sldGuideLst xmlns:p15="http://schemas.microsoft.com/office/powerpoint/2012/main">
        <p15:guide id="1" pos="288">
          <p15:clr>
            <a:srgbClr val="FBAE40"/>
          </p15:clr>
        </p15:guide>
        <p15:guide id="2" orient="horz" pos="360">
          <p15:clr>
            <a:srgbClr val="FBAE40"/>
          </p15:clr>
        </p15:guide>
        <p15:guide id="3" orient="horz" pos="1608">
          <p15:clr>
            <a:srgbClr val="FBAE40"/>
          </p15:clr>
        </p15:guide>
        <p15:guide id="4" orient="horz" pos="216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CF747-BA72-4BDE-B061-C4E0C3A483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50C3FD-74A4-489D-AC9F-596D2894EA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5A2E72-DCB3-4427-84DE-C36299965785}"/>
              </a:ext>
            </a:extLst>
          </p:cNvPr>
          <p:cNvSpPr>
            <a:spLocks noGrp="1"/>
          </p:cNvSpPr>
          <p:nvPr>
            <p:ph type="dt" sz="half" idx="10"/>
          </p:nvPr>
        </p:nvSpPr>
        <p:spPr/>
        <p:txBody>
          <a:bodyPr/>
          <a:lstStyle/>
          <a:p>
            <a:fld id="{DE0032ED-38D1-4044-AD43-A6F1B4A35611}" type="datetimeFigureOut">
              <a:rPr lang="en-US" smtClean="0"/>
              <a:t>6/2/2025</a:t>
            </a:fld>
            <a:endParaRPr lang="en-US"/>
          </a:p>
        </p:txBody>
      </p:sp>
      <p:sp>
        <p:nvSpPr>
          <p:cNvPr id="5" name="Footer Placeholder 4">
            <a:extLst>
              <a:ext uri="{FF2B5EF4-FFF2-40B4-BE49-F238E27FC236}">
                <a16:creationId xmlns:a16="http://schemas.microsoft.com/office/drawing/2014/main" id="{FC438C14-0DF8-4296-9896-537B15708B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9B4C2A-DDD8-42AD-B639-FF170DC1A133}"/>
              </a:ext>
            </a:extLst>
          </p:cNvPr>
          <p:cNvSpPr>
            <a:spLocks noGrp="1"/>
          </p:cNvSpPr>
          <p:nvPr>
            <p:ph type="sldNum" sz="quarter" idx="12"/>
          </p:nvPr>
        </p:nvSpPr>
        <p:spPr/>
        <p:txBody>
          <a:bodyPr/>
          <a:lstStyle/>
          <a:p>
            <a:fld id="{2F7CCDD1-7A46-4AF7-AACE-C2596838B8C2}" type="slidenum">
              <a:rPr lang="en-US" smtClean="0"/>
              <a:t>‹#›</a:t>
            </a:fld>
            <a:endParaRPr lang="en-US"/>
          </a:p>
        </p:txBody>
      </p:sp>
    </p:spTree>
    <p:extLst>
      <p:ext uri="{BB962C8B-B14F-4D97-AF65-F5344CB8AC3E}">
        <p14:creationId xmlns:p14="http://schemas.microsoft.com/office/powerpoint/2010/main" val="17984309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 - Purple High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15A47-3F53-EB42-8615-869908B08163}"/>
              </a:ext>
            </a:extLst>
          </p:cNvPr>
          <p:cNvSpPr>
            <a:spLocks noGrp="1"/>
          </p:cNvSpPr>
          <p:nvPr>
            <p:ph type="title" hasCustomPrompt="1"/>
          </p:nvPr>
        </p:nvSpPr>
        <p:spPr/>
        <p:txBody>
          <a:bodyPr/>
          <a:lstStyle/>
          <a:p>
            <a:r>
              <a:rPr lang="en-US"/>
              <a:t>Highlight Text Slide</a:t>
            </a:r>
          </a:p>
        </p:txBody>
      </p:sp>
      <p:sp>
        <p:nvSpPr>
          <p:cNvPr id="8" name="Text Placeholder 10">
            <a:extLst>
              <a:ext uri="{FF2B5EF4-FFF2-40B4-BE49-F238E27FC236}">
                <a16:creationId xmlns:a16="http://schemas.microsoft.com/office/drawing/2014/main" id="{4C8CC1CC-49CC-CB42-AA8B-4C8EAEE4FEE7}"/>
              </a:ext>
            </a:extLst>
          </p:cNvPr>
          <p:cNvSpPr>
            <a:spLocks noGrp="1"/>
          </p:cNvSpPr>
          <p:nvPr>
            <p:ph type="body" sz="quarter" idx="13" hasCustomPrompt="1"/>
          </p:nvPr>
        </p:nvSpPr>
        <p:spPr>
          <a:xfrm>
            <a:off x="364389" y="2918467"/>
            <a:ext cx="11416278" cy="3304780"/>
          </a:xfrm>
          <a:prstGeom prst="rect">
            <a:avLst/>
          </a:prstGeom>
          <a:noFill/>
        </p:spPr>
        <p:txBody>
          <a:bodyPr>
            <a:noAutofit/>
          </a:bodyPr>
          <a:lstStyle>
            <a:lvl1pPr>
              <a:defRPr sz="2400" b="0" i="0">
                <a:solidFill>
                  <a:schemeClr val="tx1"/>
                </a:solidFill>
                <a:effectLst/>
                <a:latin typeface="Open Sans" charset="0"/>
                <a:ea typeface="Open Sans" charset="0"/>
                <a:cs typeface="Open Sans" charset="0"/>
              </a:defRPr>
            </a:lvl1pPr>
            <a:lvl2pPr>
              <a:defRPr sz="2400" b="0" i="0">
                <a:latin typeface="Open Sans" charset="0"/>
                <a:ea typeface="Open Sans" charset="0"/>
                <a:cs typeface="Open Sans" charset="0"/>
              </a:defRPr>
            </a:lvl2pPr>
            <a:lvl3pPr>
              <a:defRPr sz="2400" b="0" i="0">
                <a:latin typeface="Open Sans" charset="0"/>
                <a:ea typeface="Open Sans" charset="0"/>
                <a:cs typeface="Open Sans" charset="0"/>
              </a:defRPr>
            </a:lvl3pPr>
            <a:lvl4pPr>
              <a:defRPr sz="2400" b="0" i="0">
                <a:latin typeface="Open Sans" charset="0"/>
                <a:ea typeface="Open Sans" charset="0"/>
                <a:cs typeface="Open Sans" charset="0"/>
              </a:defRPr>
            </a:lvl4pPr>
            <a:lvl5pPr>
              <a:defRPr sz="2400" b="0" i="0">
                <a:latin typeface="Open Sans" charset="0"/>
                <a:ea typeface="Open Sans" charset="0"/>
                <a:cs typeface="Open Sans" charset="0"/>
              </a:defRPr>
            </a:lvl5pPr>
          </a:lstStyle>
          <a:p>
            <a:pPr lvl="0"/>
            <a:r>
              <a:rPr lang="en-US"/>
              <a:t>Body text goes here</a:t>
            </a:r>
          </a:p>
        </p:txBody>
      </p:sp>
      <p:sp>
        <p:nvSpPr>
          <p:cNvPr id="6" name="Footer Placeholder 5">
            <a:extLst>
              <a:ext uri="{FF2B5EF4-FFF2-40B4-BE49-F238E27FC236}">
                <a16:creationId xmlns:a16="http://schemas.microsoft.com/office/drawing/2014/main" id="{BF7B355F-FB9B-384A-9895-AA6CD855F9ED}"/>
              </a:ext>
            </a:extLst>
          </p:cNvPr>
          <p:cNvSpPr>
            <a:spLocks noGrp="1"/>
          </p:cNvSpPr>
          <p:nvPr>
            <p:ph type="ftr" sz="quarter" idx="14"/>
          </p:nvPr>
        </p:nvSpPr>
        <p:spPr/>
        <p:txBody>
          <a:bodyPr/>
          <a:lstStyle/>
          <a:p>
            <a:r>
              <a:rPr lang="en-US">
                <a:solidFill>
                  <a:srgbClr val="B5B4B4"/>
                </a:solidFill>
                <a:latin typeface="Encode Sans Normal" charset="0"/>
                <a:ea typeface="Encode Sans Normal" charset="0"/>
                <a:cs typeface="Encode Sans Normal" charset="0"/>
              </a:rPr>
              <a:t>CONFIDENTIAL – DO NOT DISTRIBUTE</a:t>
            </a:r>
          </a:p>
        </p:txBody>
      </p:sp>
      <p:sp>
        <p:nvSpPr>
          <p:cNvPr id="9" name="Text Placeholder 12">
            <a:extLst>
              <a:ext uri="{FF2B5EF4-FFF2-40B4-BE49-F238E27FC236}">
                <a16:creationId xmlns:a16="http://schemas.microsoft.com/office/drawing/2014/main" id="{ABDEBC23-671C-ED4C-B089-7B2E966E61AE}"/>
              </a:ext>
            </a:extLst>
          </p:cNvPr>
          <p:cNvSpPr>
            <a:spLocks noGrp="1"/>
          </p:cNvSpPr>
          <p:nvPr>
            <p:ph type="body" sz="quarter" idx="17" hasCustomPrompt="1"/>
          </p:nvPr>
        </p:nvSpPr>
        <p:spPr>
          <a:xfrm>
            <a:off x="364389" y="1919288"/>
            <a:ext cx="11416277" cy="790575"/>
          </a:xfrm>
        </p:spPr>
        <p:txBody>
          <a:bodyPr>
            <a:noAutofit/>
          </a:bodyPr>
          <a:lstStyle>
            <a:lvl1pPr algn="l">
              <a:lnSpc>
                <a:spcPts val="3120"/>
              </a:lnSpc>
              <a:tabLst>
                <a:tab pos="1247775" algn="l"/>
              </a:tabLst>
              <a:defRPr sz="2400" b="0" i="0">
                <a:latin typeface="Encode Sans Normal Medium" panose="02000000000000000000" pitchFamily="2" charset="77"/>
              </a:defRPr>
            </a:lvl1pPr>
          </a:lstStyle>
          <a:p>
            <a:pPr lvl="0"/>
            <a:r>
              <a:rPr lang="en-US"/>
              <a:t>This is a longer sub header for the slide. If it does not run into two lines, please adjust the body text below to equal the spacing as shown. </a:t>
            </a:r>
          </a:p>
        </p:txBody>
      </p:sp>
    </p:spTree>
    <p:extLst>
      <p:ext uri="{BB962C8B-B14F-4D97-AF65-F5344CB8AC3E}">
        <p14:creationId xmlns:p14="http://schemas.microsoft.com/office/powerpoint/2010/main" val="1055627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estions - Grey Highlight ">
    <p:bg>
      <p:bgPr>
        <a:gradFill>
          <a:gsLst>
            <a:gs pos="0">
              <a:schemeClr val="tx2">
                <a:lumMod val="91000"/>
                <a:lumOff val="9000"/>
              </a:schemeClr>
            </a:gs>
            <a:gs pos="75000">
              <a:schemeClr val="tx2">
                <a:lumMod val="75000"/>
              </a:schemeClr>
            </a:gs>
          </a:gsLst>
          <a:lin ang="5400000" scaled="1"/>
        </a:gra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2621B9A-BD52-4A4A-8262-E2AB09BDA51B}"/>
              </a:ext>
            </a:extLst>
          </p:cNvPr>
          <p:cNvSpPr txBox="1">
            <a:spLocks/>
          </p:cNvSpPr>
          <p:nvPr userDrawn="1"/>
        </p:nvSpPr>
        <p:spPr>
          <a:xfrm>
            <a:off x="384464" y="2967173"/>
            <a:ext cx="11423072" cy="844184"/>
          </a:xfrm>
          <a:prstGeom prst="rect">
            <a:avLst/>
          </a:prstGeom>
        </p:spPr>
        <p:txBody>
          <a:bodyPr vert="horz" wrap="square" lIns="0" tIns="0" rIns="0" bIns="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5020"/>
              </a:lnSpc>
              <a:tabLst>
                <a:tab pos="1247775" algn="l"/>
              </a:tabLst>
            </a:pPr>
            <a:r>
              <a:rPr lang="en-US" sz="6600" b="0" i="0">
                <a:solidFill>
                  <a:schemeClr val="bg1"/>
                </a:solidFill>
                <a:latin typeface="Calibri Light" charset="0"/>
                <a:ea typeface="Calibri Light" charset="0"/>
                <a:cs typeface="Calibri Light" charset="0"/>
              </a:rPr>
              <a:t>QUESTIONS?</a:t>
            </a:r>
            <a:endParaRPr lang="en-US" sz="6600" b="0" i="0" baseline="30000">
              <a:solidFill>
                <a:schemeClr val="bg1"/>
              </a:solidFill>
              <a:latin typeface="Calibri Light" charset="0"/>
              <a:ea typeface="Calibri Light" charset="0"/>
              <a:cs typeface="Calibri Light" charset="0"/>
            </a:endParaRPr>
          </a:p>
        </p:txBody>
      </p:sp>
      <p:grpSp>
        <p:nvGrpSpPr>
          <p:cNvPr id="11" name="Group 10">
            <a:extLst>
              <a:ext uri="{FF2B5EF4-FFF2-40B4-BE49-F238E27FC236}">
                <a16:creationId xmlns:a16="http://schemas.microsoft.com/office/drawing/2014/main" id="{E9311512-39E5-CA48-8125-CE0D61FF9BAB}"/>
              </a:ext>
            </a:extLst>
          </p:cNvPr>
          <p:cNvGrpSpPr/>
          <p:nvPr userDrawn="1"/>
        </p:nvGrpSpPr>
        <p:grpSpPr>
          <a:xfrm>
            <a:off x="5822327" y="3995857"/>
            <a:ext cx="647553" cy="62223"/>
            <a:chOff x="5960343" y="3683949"/>
            <a:chExt cx="647553" cy="62223"/>
          </a:xfrm>
        </p:grpSpPr>
        <p:sp>
          <p:nvSpPr>
            <p:cNvPr id="12" name="Rectangle 2">
              <a:extLst>
                <a:ext uri="{FF2B5EF4-FFF2-40B4-BE49-F238E27FC236}">
                  <a16:creationId xmlns:a16="http://schemas.microsoft.com/office/drawing/2014/main" id="{B98C188C-DE36-574C-8F61-AF3C0AB2D659}"/>
                </a:ext>
              </a:extLst>
            </p:cNvPr>
            <p:cNvSpPr/>
            <p:nvPr/>
          </p:nvSpPr>
          <p:spPr>
            <a:xfrm>
              <a:off x="6101255" y="3683949"/>
              <a:ext cx="506641" cy="62223"/>
            </a:xfrm>
            <a:custGeom>
              <a:avLst/>
              <a:gdLst>
                <a:gd name="connsiteX0" fmla="*/ 0 w 522486"/>
                <a:gd name="connsiteY0" fmla="*/ 0 h 77345"/>
                <a:gd name="connsiteX1" fmla="*/ 522486 w 522486"/>
                <a:gd name="connsiteY1" fmla="*/ 0 h 77345"/>
                <a:gd name="connsiteX2" fmla="*/ 522486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621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121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75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506611 w 522486"/>
                <a:gd name="connsiteY2" fmla="*/ 77345 h 77345"/>
                <a:gd name="connsiteX3" fmla="*/ 0 w 522486"/>
                <a:gd name="connsiteY3" fmla="*/ 77345 h 77345"/>
                <a:gd name="connsiteX4" fmla="*/ 0 w 522486"/>
                <a:gd name="connsiteY4" fmla="*/ 0 h 77345"/>
                <a:gd name="connsiteX0" fmla="*/ 0 w 528836"/>
                <a:gd name="connsiteY0" fmla="*/ 0 h 77345"/>
                <a:gd name="connsiteX1" fmla="*/ 528836 w 528836"/>
                <a:gd name="connsiteY1" fmla="*/ 0 h 77345"/>
                <a:gd name="connsiteX2" fmla="*/ 506611 w 528836"/>
                <a:gd name="connsiteY2" fmla="*/ 77345 h 77345"/>
                <a:gd name="connsiteX3" fmla="*/ 0 w 528836"/>
                <a:gd name="connsiteY3" fmla="*/ 77345 h 77345"/>
                <a:gd name="connsiteX4" fmla="*/ 0 w 528836"/>
                <a:gd name="connsiteY4" fmla="*/ 0 h 77345"/>
                <a:gd name="connsiteX0" fmla="*/ 0 w 538361"/>
                <a:gd name="connsiteY0" fmla="*/ 0 h 77345"/>
                <a:gd name="connsiteX1" fmla="*/ 538361 w 538361"/>
                <a:gd name="connsiteY1" fmla="*/ 0 h 77345"/>
                <a:gd name="connsiteX2" fmla="*/ 506611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22486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19311 w 538361"/>
                <a:gd name="connsiteY2" fmla="*/ 77345 h 77345"/>
                <a:gd name="connsiteX3" fmla="*/ 0 w 538361"/>
                <a:gd name="connsiteY3" fmla="*/ 77345 h 77345"/>
                <a:gd name="connsiteX4" fmla="*/ 0 w 538361"/>
                <a:gd name="connsiteY4" fmla="*/ 0 h 7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61" h="77345">
                  <a:moveTo>
                    <a:pt x="0" y="0"/>
                  </a:moveTo>
                  <a:lnTo>
                    <a:pt x="538361" y="0"/>
                  </a:lnTo>
                  <a:lnTo>
                    <a:pt x="519311" y="77345"/>
                  </a:lnTo>
                  <a:lnTo>
                    <a:pt x="0" y="77345"/>
                  </a:lnTo>
                  <a:lnTo>
                    <a:pt x="0" y="0"/>
                  </a:lnTo>
                  <a:close/>
                </a:path>
              </a:pathLst>
            </a:custGeom>
            <a:solidFill>
              <a:srgbClr val="F5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2">
              <a:extLst>
                <a:ext uri="{FF2B5EF4-FFF2-40B4-BE49-F238E27FC236}">
                  <a16:creationId xmlns:a16="http://schemas.microsoft.com/office/drawing/2014/main" id="{DE6A539C-A32B-384F-B5C5-92C3FC309497}"/>
                </a:ext>
              </a:extLst>
            </p:cNvPr>
            <p:cNvSpPr/>
            <p:nvPr/>
          </p:nvSpPr>
          <p:spPr>
            <a:xfrm rot="10800000" flipV="1">
              <a:off x="5960343" y="3683949"/>
              <a:ext cx="506641" cy="62223"/>
            </a:xfrm>
            <a:custGeom>
              <a:avLst/>
              <a:gdLst>
                <a:gd name="connsiteX0" fmla="*/ 0 w 522486"/>
                <a:gd name="connsiteY0" fmla="*/ 0 h 77345"/>
                <a:gd name="connsiteX1" fmla="*/ 522486 w 522486"/>
                <a:gd name="connsiteY1" fmla="*/ 0 h 77345"/>
                <a:gd name="connsiteX2" fmla="*/ 522486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621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121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75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506611 w 522486"/>
                <a:gd name="connsiteY2" fmla="*/ 77345 h 77345"/>
                <a:gd name="connsiteX3" fmla="*/ 0 w 522486"/>
                <a:gd name="connsiteY3" fmla="*/ 77345 h 77345"/>
                <a:gd name="connsiteX4" fmla="*/ 0 w 522486"/>
                <a:gd name="connsiteY4" fmla="*/ 0 h 77345"/>
                <a:gd name="connsiteX0" fmla="*/ 0 w 528836"/>
                <a:gd name="connsiteY0" fmla="*/ 0 h 77345"/>
                <a:gd name="connsiteX1" fmla="*/ 528836 w 528836"/>
                <a:gd name="connsiteY1" fmla="*/ 0 h 77345"/>
                <a:gd name="connsiteX2" fmla="*/ 506611 w 528836"/>
                <a:gd name="connsiteY2" fmla="*/ 77345 h 77345"/>
                <a:gd name="connsiteX3" fmla="*/ 0 w 528836"/>
                <a:gd name="connsiteY3" fmla="*/ 77345 h 77345"/>
                <a:gd name="connsiteX4" fmla="*/ 0 w 528836"/>
                <a:gd name="connsiteY4" fmla="*/ 0 h 77345"/>
                <a:gd name="connsiteX0" fmla="*/ 0 w 538361"/>
                <a:gd name="connsiteY0" fmla="*/ 0 h 77345"/>
                <a:gd name="connsiteX1" fmla="*/ 538361 w 538361"/>
                <a:gd name="connsiteY1" fmla="*/ 0 h 77345"/>
                <a:gd name="connsiteX2" fmla="*/ 506611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22486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19311 w 538361"/>
                <a:gd name="connsiteY2" fmla="*/ 77345 h 77345"/>
                <a:gd name="connsiteX3" fmla="*/ 0 w 538361"/>
                <a:gd name="connsiteY3" fmla="*/ 77345 h 77345"/>
                <a:gd name="connsiteX4" fmla="*/ 0 w 538361"/>
                <a:gd name="connsiteY4" fmla="*/ 0 h 7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61" h="77345">
                  <a:moveTo>
                    <a:pt x="0" y="0"/>
                  </a:moveTo>
                  <a:lnTo>
                    <a:pt x="538361" y="0"/>
                  </a:lnTo>
                  <a:lnTo>
                    <a:pt x="519311" y="77345"/>
                  </a:lnTo>
                  <a:lnTo>
                    <a:pt x="0" y="77345"/>
                  </a:lnTo>
                  <a:lnTo>
                    <a:pt x="0" y="0"/>
                  </a:lnTo>
                  <a:close/>
                </a:path>
              </a:pathLst>
            </a:custGeom>
            <a:solidFill>
              <a:srgbClr val="F5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Footer Placeholder 1">
            <a:extLst>
              <a:ext uri="{FF2B5EF4-FFF2-40B4-BE49-F238E27FC236}">
                <a16:creationId xmlns:a16="http://schemas.microsoft.com/office/drawing/2014/main" id="{4FCECB0D-79BC-CD44-9C37-0F47ACCE0952}"/>
              </a:ext>
            </a:extLst>
          </p:cNvPr>
          <p:cNvSpPr>
            <a:spLocks noGrp="1"/>
          </p:cNvSpPr>
          <p:nvPr>
            <p:ph type="ftr" sz="quarter" idx="10"/>
          </p:nvPr>
        </p:nvSpPr>
        <p:spPr/>
        <p:txBody>
          <a:bodyPr/>
          <a:lstStyle>
            <a:lvl1pPr>
              <a:defRPr b="0" i="0">
                <a:latin typeface="Calibri Light" charset="0"/>
                <a:ea typeface="Calibri Light" charset="0"/>
                <a:cs typeface="Calibri Light" charset="0"/>
              </a:defRPr>
            </a:lvl1pPr>
          </a:lstStyle>
          <a:p>
            <a:r>
              <a:rPr lang="en-US">
                <a:solidFill>
                  <a:srgbClr val="B5B4B4"/>
                </a:solidFill>
              </a:rPr>
              <a:t>CONFIDENTIAL – DO NOT DISTRIBUTE</a:t>
            </a:r>
          </a:p>
        </p:txBody>
      </p:sp>
    </p:spTree>
  </p:cSld>
  <p:clrMapOvr>
    <a:masterClrMapping/>
  </p:clrMapOvr>
  <p:extLst>
    <p:ext uri="{DCECCB84-F9BA-43D5-87BE-67443E8EF086}">
      <p15:sldGuideLst xmlns:p15="http://schemas.microsoft.com/office/powerpoint/2012/main">
        <p15:guide id="1" pos="288">
          <p15:clr>
            <a:srgbClr val="FBAE40"/>
          </p15:clr>
        </p15:guide>
        <p15:guide id="2" orient="horz" pos="360">
          <p15:clr>
            <a:srgbClr val="FBAE40"/>
          </p15:clr>
        </p15:guide>
        <p15:guide id="3" orient="horz" pos="1608">
          <p15:clr>
            <a:srgbClr val="FBAE40"/>
          </p15:clr>
        </p15:guide>
        <p15:guide id="4"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with Picture - Purple Highlight">
    <p:bg>
      <p:bgPr>
        <a:gradFill>
          <a:gsLst>
            <a:gs pos="0">
              <a:srgbClr val="6C2B69"/>
            </a:gs>
            <a:gs pos="75000">
              <a:srgbClr val="3D2E69"/>
            </a:gs>
          </a:gsLst>
          <a:lin ang="5400000" scaled="1"/>
        </a:gradFill>
        <a:effectLst/>
      </p:bgPr>
    </p:bg>
    <p:spTree>
      <p:nvGrpSpPr>
        <p:cNvPr id="1" name=""/>
        <p:cNvGrpSpPr/>
        <p:nvPr/>
      </p:nvGrpSpPr>
      <p:grpSpPr>
        <a:xfrm>
          <a:off x="0" y="0"/>
          <a:ext cx="0" cy="0"/>
          <a:chOff x="0" y="0"/>
          <a:chExt cx="0" cy="0"/>
        </a:xfrm>
      </p:grpSpPr>
      <p:sp>
        <p:nvSpPr>
          <p:cNvPr id="28" name="Picture Placeholder 27"/>
          <p:cNvSpPr>
            <a:spLocks noGrp="1"/>
          </p:cNvSpPr>
          <p:nvPr>
            <p:ph type="pic" sz="quarter" idx="15"/>
          </p:nvPr>
        </p:nvSpPr>
        <p:spPr>
          <a:xfrm>
            <a:off x="6737350" y="571500"/>
            <a:ext cx="5454650" cy="5676900"/>
          </a:xfrm>
          <a:prstGeom prst="rect">
            <a:avLst/>
          </a:prstGeom>
          <a:solidFill>
            <a:schemeClr val="bg1">
              <a:alpha val="10000"/>
            </a:schemeClr>
          </a:solidFill>
          <a:effectLst>
            <a:outerShdw blurRad="177800" sx="99000" sy="99000" algn="ctr" rotWithShape="0">
              <a:schemeClr val="tx1">
                <a:alpha val="25000"/>
              </a:schemeClr>
            </a:outerShdw>
          </a:effectLst>
        </p:spPr>
        <p:txBody>
          <a:bodyPr anchor="ctr" anchorCtr="1"/>
          <a:lstStyle>
            <a:lvl1pPr marL="114300" indent="0">
              <a:buNone/>
              <a:defRPr>
                <a:solidFill>
                  <a:schemeClr val="tx1"/>
                </a:solidFill>
              </a:defRPr>
            </a:lvl1pPr>
          </a:lstStyle>
          <a:p>
            <a:r>
              <a:rPr lang="en-US"/>
              <a:t>Drag picture to placeholder or click icon to add</a:t>
            </a:r>
          </a:p>
        </p:txBody>
      </p:sp>
      <p:sp>
        <p:nvSpPr>
          <p:cNvPr id="5" name="Title 1">
            <a:extLst>
              <a:ext uri="{FF2B5EF4-FFF2-40B4-BE49-F238E27FC236}">
                <a16:creationId xmlns:a16="http://schemas.microsoft.com/office/drawing/2014/main" id="{6544F5BB-131B-BC47-85A2-7AF786579D81}"/>
              </a:ext>
            </a:extLst>
          </p:cNvPr>
          <p:cNvSpPr txBox="1">
            <a:spLocks/>
          </p:cNvSpPr>
          <p:nvPr userDrawn="1"/>
        </p:nvSpPr>
        <p:spPr>
          <a:xfrm>
            <a:off x="548994" y="1437861"/>
            <a:ext cx="5639348" cy="784338"/>
          </a:xfrm>
          <a:prstGeom prst="rect">
            <a:avLst/>
          </a:prstGeom>
        </p:spPr>
        <p:txBody>
          <a:bodyPr vert="horz" wrap="none" lIns="0" tIns="0" rIns="0" bIns="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tabLst>
                <a:tab pos="1247775" algn="l"/>
              </a:tabLst>
            </a:pPr>
            <a:endParaRPr lang="en-US" b="0" i="0">
              <a:solidFill>
                <a:srgbClr val="474747"/>
              </a:solidFill>
              <a:latin typeface="Calibri Light" charset="0"/>
            </a:endParaRPr>
          </a:p>
        </p:txBody>
      </p:sp>
      <p:sp>
        <p:nvSpPr>
          <p:cNvPr id="8" name="Rectangle 2">
            <a:extLst>
              <a:ext uri="{FF2B5EF4-FFF2-40B4-BE49-F238E27FC236}">
                <a16:creationId xmlns:a16="http://schemas.microsoft.com/office/drawing/2014/main" id="{1649A38A-B4E4-3D4A-B1B3-756795080968}"/>
              </a:ext>
            </a:extLst>
          </p:cNvPr>
          <p:cNvSpPr/>
          <p:nvPr userDrawn="1"/>
        </p:nvSpPr>
        <p:spPr>
          <a:xfrm>
            <a:off x="460093" y="2076348"/>
            <a:ext cx="506641" cy="62223"/>
          </a:xfrm>
          <a:custGeom>
            <a:avLst/>
            <a:gdLst>
              <a:gd name="connsiteX0" fmla="*/ 0 w 522486"/>
              <a:gd name="connsiteY0" fmla="*/ 0 h 77345"/>
              <a:gd name="connsiteX1" fmla="*/ 522486 w 522486"/>
              <a:gd name="connsiteY1" fmla="*/ 0 h 77345"/>
              <a:gd name="connsiteX2" fmla="*/ 522486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621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121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75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506611 w 522486"/>
              <a:gd name="connsiteY2" fmla="*/ 77345 h 77345"/>
              <a:gd name="connsiteX3" fmla="*/ 0 w 522486"/>
              <a:gd name="connsiteY3" fmla="*/ 77345 h 77345"/>
              <a:gd name="connsiteX4" fmla="*/ 0 w 522486"/>
              <a:gd name="connsiteY4" fmla="*/ 0 h 77345"/>
              <a:gd name="connsiteX0" fmla="*/ 0 w 528836"/>
              <a:gd name="connsiteY0" fmla="*/ 0 h 77345"/>
              <a:gd name="connsiteX1" fmla="*/ 528836 w 528836"/>
              <a:gd name="connsiteY1" fmla="*/ 0 h 77345"/>
              <a:gd name="connsiteX2" fmla="*/ 506611 w 528836"/>
              <a:gd name="connsiteY2" fmla="*/ 77345 h 77345"/>
              <a:gd name="connsiteX3" fmla="*/ 0 w 528836"/>
              <a:gd name="connsiteY3" fmla="*/ 77345 h 77345"/>
              <a:gd name="connsiteX4" fmla="*/ 0 w 528836"/>
              <a:gd name="connsiteY4" fmla="*/ 0 h 77345"/>
              <a:gd name="connsiteX0" fmla="*/ 0 w 538361"/>
              <a:gd name="connsiteY0" fmla="*/ 0 h 77345"/>
              <a:gd name="connsiteX1" fmla="*/ 538361 w 538361"/>
              <a:gd name="connsiteY1" fmla="*/ 0 h 77345"/>
              <a:gd name="connsiteX2" fmla="*/ 506611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22486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19311 w 538361"/>
              <a:gd name="connsiteY2" fmla="*/ 77345 h 77345"/>
              <a:gd name="connsiteX3" fmla="*/ 0 w 538361"/>
              <a:gd name="connsiteY3" fmla="*/ 77345 h 77345"/>
              <a:gd name="connsiteX4" fmla="*/ 0 w 538361"/>
              <a:gd name="connsiteY4" fmla="*/ 0 h 7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61" h="77345">
                <a:moveTo>
                  <a:pt x="0" y="0"/>
                </a:moveTo>
                <a:lnTo>
                  <a:pt x="538361" y="0"/>
                </a:lnTo>
                <a:lnTo>
                  <a:pt x="519311" y="77345"/>
                </a:lnTo>
                <a:lnTo>
                  <a:pt x="0" y="77345"/>
                </a:lnTo>
                <a:lnTo>
                  <a:pt x="0" y="0"/>
                </a:lnTo>
                <a:close/>
              </a:path>
            </a:pathLst>
          </a:custGeom>
          <a:solidFill>
            <a:srgbClr val="F5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p:cNvSpPr>
            <a:spLocks noGrp="1"/>
          </p:cNvSpPr>
          <p:nvPr>
            <p:ph type="title" hasCustomPrompt="1"/>
          </p:nvPr>
        </p:nvSpPr>
        <p:spPr>
          <a:xfrm>
            <a:off x="364390" y="533568"/>
            <a:ext cx="5936658" cy="1541040"/>
          </a:xfrm>
        </p:spPr>
        <p:txBody>
          <a:bodyPr anchor="t" anchorCtr="0"/>
          <a:lstStyle>
            <a:lvl1pPr>
              <a:defRPr>
                <a:solidFill>
                  <a:schemeClr val="tx1"/>
                </a:solidFill>
              </a:defRPr>
            </a:lvl1pPr>
          </a:lstStyle>
          <a:p>
            <a:r>
              <a:rPr lang="en-US"/>
              <a:t>Highlight Text Slide With Image</a:t>
            </a:r>
          </a:p>
        </p:txBody>
      </p:sp>
      <p:sp>
        <p:nvSpPr>
          <p:cNvPr id="17" name="Text Placeholder 16"/>
          <p:cNvSpPr>
            <a:spLocks noGrp="1"/>
          </p:cNvSpPr>
          <p:nvPr>
            <p:ph type="body" sz="quarter" idx="13" hasCustomPrompt="1"/>
          </p:nvPr>
        </p:nvSpPr>
        <p:spPr>
          <a:xfrm>
            <a:off x="364389" y="2446193"/>
            <a:ext cx="5936659" cy="472935"/>
          </a:xfrm>
          <a:prstGeom prst="rect">
            <a:avLst/>
          </a:prstGeom>
        </p:spPr>
        <p:txBody>
          <a:bodyPr>
            <a:noAutofit/>
          </a:bodyPr>
          <a:lstStyle>
            <a:lvl1pPr>
              <a:defRPr sz="2400" b="0" i="0">
                <a:solidFill>
                  <a:schemeClr val="tx1"/>
                </a:solidFill>
                <a:latin typeface="Calibri Light" charset="0"/>
              </a:defRPr>
            </a:lvl1pPr>
          </a:lstStyle>
          <a:p>
            <a:pPr lvl="0"/>
            <a:r>
              <a:rPr lang="en-US"/>
              <a:t>This is a sub header for the slide</a:t>
            </a:r>
          </a:p>
        </p:txBody>
      </p:sp>
      <p:sp>
        <p:nvSpPr>
          <p:cNvPr id="6" name="Text Placeholder 5"/>
          <p:cNvSpPr>
            <a:spLocks noGrp="1"/>
          </p:cNvSpPr>
          <p:nvPr>
            <p:ph type="body" sz="quarter" idx="16" hasCustomPrompt="1"/>
          </p:nvPr>
        </p:nvSpPr>
        <p:spPr>
          <a:xfrm>
            <a:off x="364389" y="3068758"/>
            <a:ext cx="5936660" cy="3179642"/>
          </a:xfrm>
          <a:prstGeom prst="rect">
            <a:avLst/>
          </a:prstGeom>
        </p:spPr>
        <p:txBody>
          <a:bodyPr>
            <a:normAutofit/>
          </a:bodyPr>
          <a:lstStyle>
            <a:lvl1pPr>
              <a:defRPr sz="2000" b="0" i="0" baseline="0">
                <a:solidFill>
                  <a:schemeClr val="tx1"/>
                </a:solidFill>
                <a:latin typeface="Calibri Light" charset="0"/>
                <a:ea typeface="Calibri Light" charset="0"/>
                <a:cs typeface="Calibri Light" charset="0"/>
              </a:defRPr>
            </a:lvl1pPr>
          </a:lstStyle>
          <a:p>
            <a:pPr lvl="0"/>
            <a:r>
              <a:rPr lang="en-US"/>
              <a:t>Body text goes here</a:t>
            </a:r>
          </a:p>
        </p:txBody>
      </p:sp>
      <p:sp>
        <p:nvSpPr>
          <p:cNvPr id="2" name="Footer Placeholder 1">
            <a:extLst>
              <a:ext uri="{FF2B5EF4-FFF2-40B4-BE49-F238E27FC236}">
                <a16:creationId xmlns:a16="http://schemas.microsoft.com/office/drawing/2014/main" id="{9F32F4A7-4A62-924D-A537-AE586082AB04}"/>
              </a:ext>
            </a:extLst>
          </p:cNvPr>
          <p:cNvSpPr>
            <a:spLocks noGrp="1"/>
          </p:cNvSpPr>
          <p:nvPr>
            <p:ph type="ftr" sz="quarter" idx="17"/>
          </p:nvPr>
        </p:nvSpPr>
        <p:spPr/>
        <p:txBody>
          <a:bodyPr/>
          <a:lstStyle>
            <a:lvl1pPr>
              <a:defRPr b="0" i="0">
                <a:latin typeface="Calibri Light" charset="0"/>
                <a:ea typeface="Calibri Light" charset="0"/>
                <a:cs typeface="Calibri Light" charset="0"/>
              </a:defRPr>
            </a:lvl1pPr>
          </a:lstStyle>
          <a:p>
            <a:r>
              <a:rPr lang="en-US">
                <a:solidFill>
                  <a:srgbClr val="B5B4B4"/>
                </a:solidFill>
              </a:rPr>
              <a:t>CONFIDENTIAL – DO NOT DISTRIBUTE</a:t>
            </a:r>
          </a:p>
        </p:txBody>
      </p:sp>
    </p:spTree>
  </p:cSld>
  <p:clrMapOvr>
    <a:masterClrMapping/>
  </p:clrMapOvr>
  <p:extLst>
    <p:ext uri="{DCECCB84-F9BA-43D5-87BE-67443E8EF086}">
      <p15:sldGuideLst xmlns:p15="http://schemas.microsoft.com/office/powerpoint/2012/main">
        <p15:guide id="1" pos="288">
          <p15:clr>
            <a:srgbClr val="FBAE40"/>
          </p15:clr>
        </p15:guide>
        <p15:guide id="2" orient="horz" pos="360">
          <p15:clr>
            <a:srgbClr val="FBAE40"/>
          </p15:clr>
        </p15:guide>
        <p15:guide id="3" orient="horz" pos="1608">
          <p15:clr>
            <a:srgbClr val="FBAE40"/>
          </p15:clr>
        </p15:guide>
        <p15:guide id="4" orient="horz" pos="21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estions - Purple Highlight ">
    <p:bg>
      <p:bgPr>
        <a:gradFill>
          <a:gsLst>
            <a:gs pos="0">
              <a:srgbClr val="6C2B69"/>
            </a:gs>
            <a:gs pos="75000">
              <a:srgbClr val="3D2E69"/>
            </a:gs>
          </a:gsLst>
          <a:lin ang="5400000" scaled="1"/>
        </a:gra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2621B9A-BD52-4A4A-8262-E2AB09BDA51B}"/>
              </a:ext>
            </a:extLst>
          </p:cNvPr>
          <p:cNvSpPr txBox="1">
            <a:spLocks/>
          </p:cNvSpPr>
          <p:nvPr userDrawn="1"/>
        </p:nvSpPr>
        <p:spPr>
          <a:xfrm>
            <a:off x="384464" y="2967173"/>
            <a:ext cx="11423072" cy="844184"/>
          </a:xfrm>
          <a:prstGeom prst="rect">
            <a:avLst/>
          </a:prstGeom>
        </p:spPr>
        <p:txBody>
          <a:bodyPr vert="horz" wrap="square" lIns="0" tIns="0" rIns="0" bIns="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5020"/>
              </a:lnSpc>
              <a:tabLst>
                <a:tab pos="1247775" algn="l"/>
              </a:tabLst>
            </a:pPr>
            <a:r>
              <a:rPr lang="en-US" sz="6600" b="0" i="0">
                <a:solidFill>
                  <a:schemeClr val="tx1"/>
                </a:solidFill>
                <a:latin typeface="Calibri Light" charset="0"/>
                <a:ea typeface="Calibri Light" charset="0"/>
                <a:cs typeface="Calibri Light" charset="0"/>
              </a:rPr>
              <a:t>QUESTIONS?</a:t>
            </a:r>
            <a:endParaRPr lang="en-US" sz="6600" b="0" i="0" baseline="30000">
              <a:solidFill>
                <a:schemeClr val="tx1"/>
              </a:solidFill>
              <a:latin typeface="Calibri Light" charset="0"/>
              <a:ea typeface="Calibri Light" charset="0"/>
              <a:cs typeface="Calibri Light" charset="0"/>
            </a:endParaRPr>
          </a:p>
        </p:txBody>
      </p:sp>
      <p:grpSp>
        <p:nvGrpSpPr>
          <p:cNvPr id="11" name="Group 10">
            <a:extLst>
              <a:ext uri="{FF2B5EF4-FFF2-40B4-BE49-F238E27FC236}">
                <a16:creationId xmlns:a16="http://schemas.microsoft.com/office/drawing/2014/main" id="{E9311512-39E5-CA48-8125-CE0D61FF9BAB}"/>
              </a:ext>
            </a:extLst>
          </p:cNvPr>
          <p:cNvGrpSpPr/>
          <p:nvPr userDrawn="1"/>
        </p:nvGrpSpPr>
        <p:grpSpPr>
          <a:xfrm>
            <a:off x="5822327" y="3995857"/>
            <a:ext cx="647553" cy="62223"/>
            <a:chOff x="5960343" y="3683949"/>
            <a:chExt cx="647553" cy="62223"/>
          </a:xfrm>
        </p:grpSpPr>
        <p:sp>
          <p:nvSpPr>
            <p:cNvPr id="12" name="Rectangle 2">
              <a:extLst>
                <a:ext uri="{FF2B5EF4-FFF2-40B4-BE49-F238E27FC236}">
                  <a16:creationId xmlns:a16="http://schemas.microsoft.com/office/drawing/2014/main" id="{B98C188C-DE36-574C-8F61-AF3C0AB2D659}"/>
                </a:ext>
              </a:extLst>
            </p:cNvPr>
            <p:cNvSpPr/>
            <p:nvPr/>
          </p:nvSpPr>
          <p:spPr>
            <a:xfrm>
              <a:off x="6101255" y="3683949"/>
              <a:ext cx="506641" cy="62223"/>
            </a:xfrm>
            <a:custGeom>
              <a:avLst/>
              <a:gdLst>
                <a:gd name="connsiteX0" fmla="*/ 0 w 522486"/>
                <a:gd name="connsiteY0" fmla="*/ 0 h 77345"/>
                <a:gd name="connsiteX1" fmla="*/ 522486 w 522486"/>
                <a:gd name="connsiteY1" fmla="*/ 0 h 77345"/>
                <a:gd name="connsiteX2" fmla="*/ 522486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621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121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75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506611 w 522486"/>
                <a:gd name="connsiteY2" fmla="*/ 77345 h 77345"/>
                <a:gd name="connsiteX3" fmla="*/ 0 w 522486"/>
                <a:gd name="connsiteY3" fmla="*/ 77345 h 77345"/>
                <a:gd name="connsiteX4" fmla="*/ 0 w 522486"/>
                <a:gd name="connsiteY4" fmla="*/ 0 h 77345"/>
                <a:gd name="connsiteX0" fmla="*/ 0 w 528836"/>
                <a:gd name="connsiteY0" fmla="*/ 0 h 77345"/>
                <a:gd name="connsiteX1" fmla="*/ 528836 w 528836"/>
                <a:gd name="connsiteY1" fmla="*/ 0 h 77345"/>
                <a:gd name="connsiteX2" fmla="*/ 506611 w 528836"/>
                <a:gd name="connsiteY2" fmla="*/ 77345 h 77345"/>
                <a:gd name="connsiteX3" fmla="*/ 0 w 528836"/>
                <a:gd name="connsiteY3" fmla="*/ 77345 h 77345"/>
                <a:gd name="connsiteX4" fmla="*/ 0 w 528836"/>
                <a:gd name="connsiteY4" fmla="*/ 0 h 77345"/>
                <a:gd name="connsiteX0" fmla="*/ 0 w 538361"/>
                <a:gd name="connsiteY0" fmla="*/ 0 h 77345"/>
                <a:gd name="connsiteX1" fmla="*/ 538361 w 538361"/>
                <a:gd name="connsiteY1" fmla="*/ 0 h 77345"/>
                <a:gd name="connsiteX2" fmla="*/ 506611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22486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19311 w 538361"/>
                <a:gd name="connsiteY2" fmla="*/ 77345 h 77345"/>
                <a:gd name="connsiteX3" fmla="*/ 0 w 538361"/>
                <a:gd name="connsiteY3" fmla="*/ 77345 h 77345"/>
                <a:gd name="connsiteX4" fmla="*/ 0 w 538361"/>
                <a:gd name="connsiteY4" fmla="*/ 0 h 7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61" h="77345">
                  <a:moveTo>
                    <a:pt x="0" y="0"/>
                  </a:moveTo>
                  <a:lnTo>
                    <a:pt x="538361" y="0"/>
                  </a:lnTo>
                  <a:lnTo>
                    <a:pt x="519311" y="77345"/>
                  </a:lnTo>
                  <a:lnTo>
                    <a:pt x="0" y="77345"/>
                  </a:lnTo>
                  <a:lnTo>
                    <a:pt x="0" y="0"/>
                  </a:lnTo>
                  <a:close/>
                </a:path>
              </a:pathLst>
            </a:custGeom>
            <a:solidFill>
              <a:srgbClr val="F5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2">
              <a:extLst>
                <a:ext uri="{FF2B5EF4-FFF2-40B4-BE49-F238E27FC236}">
                  <a16:creationId xmlns:a16="http://schemas.microsoft.com/office/drawing/2014/main" id="{DE6A539C-A32B-384F-B5C5-92C3FC309497}"/>
                </a:ext>
              </a:extLst>
            </p:cNvPr>
            <p:cNvSpPr/>
            <p:nvPr/>
          </p:nvSpPr>
          <p:spPr>
            <a:xfrm rot="10800000" flipV="1">
              <a:off x="5960343" y="3683949"/>
              <a:ext cx="506641" cy="62223"/>
            </a:xfrm>
            <a:custGeom>
              <a:avLst/>
              <a:gdLst>
                <a:gd name="connsiteX0" fmla="*/ 0 w 522486"/>
                <a:gd name="connsiteY0" fmla="*/ 0 h 77345"/>
                <a:gd name="connsiteX1" fmla="*/ 522486 w 522486"/>
                <a:gd name="connsiteY1" fmla="*/ 0 h 77345"/>
                <a:gd name="connsiteX2" fmla="*/ 522486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621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121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75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506611 w 522486"/>
                <a:gd name="connsiteY2" fmla="*/ 77345 h 77345"/>
                <a:gd name="connsiteX3" fmla="*/ 0 w 522486"/>
                <a:gd name="connsiteY3" fmla="*/ 77345 h 77345"/>
                <a:gd name="connsiteX4" fmla="*/ 0 w 522486"/>
                <a:gd name="connsiteY4" fmla="*/ 0 h 77345"/>
                <a:gd name="connsiteX0" fmla="*/ 0 w 528836"/>
                <a:gd name="connsiteY0" fmla="*/ 0 h 77345"/>
                <a:gd name="connsiteX1" fmla="*/ 528836 w 528836"/>
                <a:gd name="connsiteY1" fmla="*/ 0 h 77345"/>
                <a:gd name="connsiteX2" fmla="*/ 506611 w 528836"/>
                <a:gd name="connsiteY2" fmla="*/ 77345 h 77345"/>
                <a:gd name="connsiteX3" fmla="*/ 0 w 528836"/>
                <a:gd name="connsiteY3" fmla="*/ 77345 h 77345"/>
                <a:gd name="connsiteX4" fmla="*/ 0 w 528836"/>
                <a:gd name="connsiteY4" fmla="*/ 0 h 77345"/>
                <a:gd name="connsiteX0" fmla="*/ 0 w 538361"/>
                <a:gd name="connsiteY0" fmla="*/ 0 h 77345"/>
                <a:gd name="connsiteX1" fmla="*/ 538361 w 538361"/>
                <a:gd name="connsiteY1" fmla="*/ 0 h 77345"/>
                <a:gd name="connsiteX2" fmla="*/ 506611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22486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19311 w 538361"/>
                <a:gd name="connsiteY2" fmla="*/ 77345 h 77345"/>
                <a:gd name="connsiteX3" fmla="*/ 0 w 538361"/>
                <a:gd name="connsiteY3" fmla="*/ 77345 h 77345"/>
                <a:gd name="connsiteX4" fmla="*/ 0 w 538361"/>
                <a:gd name="connsiteY4" fmla="*/ 0 h 7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61" h="77345">
                  <a:moveTo>
                    <a:pt x="0" y="0"/>
                  </a:moveTo>
                  <a:lnTo>
                    <a:pt x="538361" y="0"/>
                  </a:lnTo>
                  <a:lnTo>
                    <a:pt x="519311" y="77345"/>
                  </a:lnTo>
                  <a:lnTo>
                    <a:pt x="0" y="77345"/>
                  </a:lnTo>
                  <a:lnTo>
                    <a:pt x="0" y="0"/>
                  </a:lnTo>
                  <a:close/>
                </a:path>
              </a:pathLst>
            </a:custGeom>
            <a:solidFill>
              <a:srgbClr val="F5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Footer Placeholder 1">
            <a:extLst>
              <a:ext uri="{FF2B5EF4-FFF2-40B4-BE49-F238E27FC236}">
                <a16:creationId xmlns:a16="http://schemas.microsoft.com/office/drawing/2014/main" id="{8DCCCE2F-B18F-CC47-A756-7D1F6317EDDF}"/>
              </a:ext>
            </a:extLst>
          </p:cNvPr>
          <p:cNvSpPr>
            <a:spLocks noGrp="1"/>
          </p:cNvSpPr>
          <p:nvPr>
            <p:ph type="ftr" sz="quarter" idx="10"/>
          </p:nvPr>
        </p:nvSpPr>
        <p:spPr/>
        <p:txBody>
          <a:bodyPr/>
          <a:lstStyle>
            <a:lvl1pPr>
              <a:defRPr b="0" i="0">
                <a:latin typeface="Calibri Light" charset="0"/>
                <a:ea typeface="Calibri Light" charset="0"/>
                <a:cs typeface="Calibri Light" charset="0"/>
              </a:defRPr>
            </a:lvl1pPr>
          </a:lstStyle>
          <a:p>
            <a:r>
              <a:rPr lang="en-US">
                <a:solidFill>
                  <a:srgbClr val="B5B4B4"/>
                </a:solidFill>
              </a:rPr>
              <a:t>CONFIDENTIAL – DO NOT DISTRIBUTE</a:t>
            </a:r>
          </a:p>
        </p:txBody>
      </p:sp>
    </p:spTree>
  </p:cSld>
  <p:clrMapOvr>
    <a:masterClrMapping/>
  </p:clrMapOvr>
  <p:extLst>
    <p:ext uri="{DCECCB84-F9BA-43D5-87BE-67443E8EF086}">
      <p15:sldGuideLst xmlns:p15="http://schemas.microsoft.com/office/powerpoint/2012/main">
        <p15:guide id="1" pos="288">
          <p15:clr>
            <a:srgbClr val="FBAE40"/>
          </p15:clr>
        </p15:guide>
        <p15:guide id="2" orient="horz" pos="360">
          <p15:clr>
            <a:srgbClr val="FBAE40"/>
          </p15:clr>
        </p15:guide>
        <p15:guide id="3" orient="horz" pos="1608">
          <p15:clr>
            <a:srgbClr val="FBAE40"/>
          </p15:clr>
        </p15:guide>
        <p15:guide id="4" orient="horz" pos="216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 Purple High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15A47-3F53-EB42-8615-869908B08163}"/>
              </a:ext>
            </a:extLst>
          </p:cNvPr>
          <p:cNvSpPr>
            <a:spLocks noGrp="1"/>
          </p:cNvSpPr>
          <p:nvPr>
            <p:ph type="title" hasCustomPrompt="1"/>
          </p:nvPr>
        </p:nvSpPr>
        <p:spPr/>
        <p:txBody>
          <a:bodyPr/>
          <a:lstStyle/>
          <a:p>
            <a:r>
              <a:rPr lang="en-US"/>
              <a:t>Highlight Text Slide</a:t>
            </a:r>
          </a:p>
        </p:txBody>
      </p:sp>
      <p:sp>
        <p:nvSpPr>
          <p:cNvPr id="8" name="Text Placeholder 10">
            <a:extLst>
              <a:ext uri="{FF2B5EF4-FFF2-40B4-BE49-F238E27FC236}">
                <a16:creationId xmlns:a16="http://schemas.microsoft.com/office/drawing/2014/main" id="{4C8CC1CC-49CC-CB42-AA8B-4C8EAEE4FEE7}"/>
              </a:ext>
            </a:extLst>
          </p:cNvPr>
          <p:cNvSpPr>
            <a:spLocks noGrp="1"/>
          </p:cNvSpPr>
          <p:nvPr>
            <p:ph type="body" sz="quarter" idx="13" hasCustomPrompt="1"/>
          </p:nvPr>
        </p:nvSpPr>
        <p:spPr>
          <a:xfrm>
            <a:off x="364389" y="2918467"/>
            <a:ext cx="11416278" cy="3304780"/>
          </a:xfrm>
          <a:prstGeom prst="rect">
            <a:avLst/>
          </a:prstGeom>
          <a:noFill/>
        </p:spPr>
        <p:txBody>
          <a:bodyPr>
            <a:noAutofit/>
          </a:bodyPr>
          <a:lstStyle>
            <a:lvl1pPr>
              <a:defRPr sz="2400" b="0" i="0">
                <a:solidFill>
                  <a:schemeClr val="tx1"/>
                </a:solidFill>
                <a:effectLst/>
                <a:latin typeface="Calibri Light" charset="0"/>
                <a:ea typeface="Calibri Light" charset="0"/>
                <a:cs typeface="Calibri Light" charset="0"/>
              </a:defRPr>
            </a:lvl1pPr>
            <a:lvl2pPr>
              <a:defRPr sz="2400" b="0" i="0">
                <a:latin typeface="Open Sans" charset="0"/>
                <a:ea typeface="Open Sans" charset="0"/>
                <a:cs typeface="Open Sans" charset="0"/>
              </a:defRPr>
            </a:lvl2pPr>
            <a:lvl3pPr>
              <a:defRPr sz="2400" b="0" i="0">
                <a:latin typeface="Open Sans" charset="0"/>
                <a:ea typeface="Open Sans" charset="0"/>
                <a:cs typeface="Open Sans" charset="0"/>
              </a:defRPr>
            </a:lvl3pPr>
            <a:lvl4pPr>
              <a:defRPr sz="2400" b="0" i="0">
                <a:latin typeface="Open Sans" charset="0"/>
                <a:ea typeface="Open Sans" charset="0"/>
                <a:cs typeface="Open Sans" charset="0"/>
              </a:defRPr>
            </a:lvl4pPr>
            <a:lvl5pPr>
              <a:defRPr sz="2400" b="0" i="0">
                <a:latin typeface="Open Sans" charset="0"/>
                <a:ea typeface="Open Sans" charset="0"/>
                <a:cs typeface="Open Sans" charset="0"/>
              </a:defRPr>
            </a:lvl5pPr>
          </a:lstStyle>
          <a:p>
            <a:pPr lvl="0"/>
            <a:r>
              <a:rPr lang="en-US"/>
              <a:t>Body text goes here</a:t>
            </a:r>
          </a:p>
        </p:txBody>
      </p:sp>
      <p:sp>
        <p:nvSpPr>
          <p:cNvPr id="6" name="Footer Placeholder 5">
            <a:extLst>
              <a:ext uri="{FF2B5EF4-FFF2-40B4-BE49-F238E27FC236}">
                <a16:creationId xmlns:a16="http://schemas.microsoft.com/office/drawing/2014/main" id="{BF7B355F-FB9B-384A-9895-AA6CD855F9ED}"/>
              </a:ext>
            </a:extLst>
          </p:cNvPr>
          <p:cNvSpPr>
            <a:spLocks noGrp="1"/>
          </p:cNvSpPr>
          <p:nvPr>
            <p:ph type="ftr" sz="quarter" idx="14"/>
          </p:nvPr>
        </p:nvSpPr>
        <p:spPr/>
        <p:txBody>
          <a:bodyPr/>
          <a:lstStyle>
            <a:lvl1pPr>
              <a:defRPr b="0" i="0">
                <a:latin typeface="Calibri Light" charset="0"/>
                <a:ea typeface="Calibri Light" charset="0"/>
                <a:cs typeface="Calibri Light" charset="0"/>
              </a:defRPr>
            </a:lvl1pPr>
          </a:lstStyle>
          <a:p>
            <a:r>
              <a:rPr lang="en-US">
                <a:solidFill>
                  <a:srgbClr val="B5B4B4"/>
                </a:solidFill>
              </a:rPr>
              <a:t>CONFIDENTIAL – DO NOT DISTRIBUTE</a:t>
            </a:r>
          </a:p>
        </p:txBody>
      </p:sp>
      <p:sp>
        <p:nvSpPr>
          <p:cNvPr id="9" name="Text Placeholder 12">
            <a:extLst>
              <a:ext uri="{FF2B5EF4-FFF2-40B4-BE49-F238E27FC236}">
                <a16:creationId xmlns:a16="http://schemas.microsoft.com/office/drawing/2014/main" id="{ABDEBC23-671C-ED4C-B089-7B2E966E61AE}"/>
              </a:ext>
            </a:extLst>
          </p:cNvPr>
          <p:cNvSpPr>
            <a:spLocks noGrp="1"/>
          </p:cNvSpPr>
          <p:nvPr>
            <p:ph type="body" sz="quarter" idx="17" hasCustomPrompt="1"/>
          </p:nvPr>
        </p:nvSpPr>
        <p:spPr>
          <a:xfrm>
            <a:off x="364389" y="1919288"/>
            <a:ext cx="11416277" cy="790575"/>
          </a:xfrm>
        </p:spPr>
        <p:txBody>
          <a:bodyPr>
            <a:noAutofit/>
          </a:bodyPr>
          <a:lstStyle>
            <a:lvl1pPr algn="l">
              <a:lnSpc>
                <a:spcPts val="3120"/>
              </a:lnSpc>
              <a:tabLst>
                <a:tab pos="1247775" algn="l"/>
              </a:tabLst>
              <a:defRPr sz="2400" b="0" i="0">
                <a:latin typeface="Calibri Light" charset="0"/>
              </a:defRPr>
            </a:lvl1pPr>
          </a:lstStyle>
          <a:p>
            <a:pPr lvl="0"/>
            <a:r>
              <a:rPr lang="en-US"/>
              <a:t>This is a longer sub header for the slide. If it does not run into two lines, please adjust the body text below to equal the spacing as shown. </a:t>
            </a:r>
          </a:p>
        </p:txBody>
      </p:sp>
    </p:spTree>
    <p:extLst>
      <p:ext uri="{BB962C8B-B14F-4D97-AF65-F5344CB8AC3E}">
        <p14:creationId xmlns:p14="http://schemas.microsoft.com/office/powerpoint/2010/main" val="2846337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42069-BDF7-492B-BD97-708E831C507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2FF481-166A-45C2-95B2-C8A47BD235F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05209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51A21-DD9C-4A67-850C-70F9A806418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F743C2-D402-4B82-86C2-42866A936FC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228585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ver 2">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1839383-F057-3048-AD91-C3B2D0E98308}"/>
              </a:ext>
            </a:extLst>
          </p:cNvPr>
          <p:cNvSpPr/>
          <p:nvPr/>
        </p:nvSpPr>
        <p:spPr>
          <a:xfrm rot="10800000">
            <a:off x="2514" y="0"/>
            <a:ext cx="12223266" cy="6933460"/>
          </a:xfrm>
          <a:prstGeom prst="rect">
            <a:avLst/>
          </a:prstGeom>
          <a:gradFill>
            <a:gsLst>
              <a:gs pos="3000">
                <a:srgbClr val="32006E"/>
              </a:gs>
              <a:gs pos="75000">
                <a:srgbClr val="77236C"/>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
            <a:extLst>
              <a:ext uri="{FF2B5EF4-FFF2-40B4-BE49-F238E27FC236}">
                <a16:creationId xmlns:a16="http://schemas.microsoft.com/office/drawing/2014/main" id="{9FCF5C50-BE6E-184D-9EA9-1DE1F51EC7D7}"/>
              </a:ext>
            </a:extLst>
          </p:cNvPr>
          <p:cNvSpPr/>
          <p:nvPr/>
        </p:nvSpPr>
        <p:spPr>
          <a:xfrm>
            <a:off x="457200" y="3661682"/>
            <a:ext cx="506641" cy="62223"/>
          </a:xfrm>
          <a:custGeom>
            <a:avLst/>
            <a:gdLst>
              <a:gd name="connsiteX0" fmla="*/ 0 w 522486"/>
              <a:gd name="connsiteY0" fmla="*/ 0 h 77345"/>
              <a:gd name="connsiteX1" fmla="*/ 522486 w 522486"/>
              <a:gd name="connsiteY1" fmla="*/ 0 h 77345"/>
              <a:gd name="connsiteX2" fmla="*/ 522486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621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121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75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506611 w 522486"/>
              <a:gd name="connsiteY2" fmla="*/ 77345 h 77345"/>
              <a:gd name="connsiteX3" fmla="*/ 0 w 522486"/>
              <a:gd name="connsiteY3" fmla="*/ 77345 h 77345"/>
              <a:gd name="connsiteX4" fmla="*/ 0 w 522486"/>
              <a:gd name="connsiteY4" fmla="*/ 0 h 77345"/>
              <a:gd name="connsiteX0" fmla="*/ 0 w 528836"/>
              <a:gd name="connsiteY0" fmla="*/ 0 h 77345"/>
              <a:gd name="connsiteX1" fmla="*/ 528836 w 528836"/>
              <a:gd name="connsiteY1" fmla="*/ 0 h 77345"/>
              <a:gd name="connsiteX2" fmla="*/ 506611 w 528836"/>
              <a:gd name="connsiteY2" fmla="*/ 77345 h 77345"/>
              <a:gd name="connsiteX3" fmla="*/ 0 w 528836"/>
              <a:gd name="connsiteY3" fmla="*/ 77345 h 77345"/>
              <a:gd name="connsiteX4" fmla="*/ 0 w 528836"/>
              <a:gd name="connsiteY4" fmla="*/ 0 h 77345"/>
              <a:gd name="connsiteX0" fmla="*/ 0 w 538361"/>
              <a:gd name="connsiteY0" fmla="*/ 0 h 77345"/>
              <a:gd name="connsiteX1" fmla="*/ 538361 w 538361"/>
              <a:gd name="connsiteY1" fmla="*/ 0 h 77345"/>
              <a:gd name="connsiteX2" fmla="*/ 506611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22486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19311 w 538361"/>
              <a:gd name="connsiteY2" fmla="*/ 77345 h 77345"/>
              <a:gd name="connsiteX3" fmla="*/ 0 w 538361"/>
              <a:gd name="connsiteY3" fmla="*/ 77345 h 77345"/>
              <a:gd name="connsiteX4" fmla="*/ 0 w 538361"/>
              <a:gd name="connsiteY4" fmla="*/ 0 h 7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61" h="77345">
                <a:moveTo>
                  <a:pt x="0" y="0"/>
                </a:moveTo>
                <a:lnTo>
                  <a:pt x="538361" y="0"/>
                </a:lnTo>
                <a:lnTo>
                  <a:pt x="519311" y="77345"/>
                </a:lnTo>
                <a:lnTo>
                  <a:pt x="0" y="77345"/>
                </a:lnTo>
                <a:lnTo>
                  <a:pt x="0" y="0"/>
                </a:lnTo>
                <a:close/>
              </a:path>
            </a:pathLst>
          </a:custGeom>
          <a:solidFill>
            <a:srgbClr val="F5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hasCustomPrompt="1"/>
          </p:nvPr>
        </p:nvSpPr>
        <p:spPr>
          <a:xfrm>
            <a:off x="385282" y="1404506"/>
            <a:ext cx="11476979" cy="1967323"/>
          </a:xfrm>
        </p:spPr>
        <p:txBody>
          <a:bodyPr anchor="b" anchorCtr="0">
            <a:normAutofit/>
          </a:bodyPr>
          <a:lstStyle>
            <a:lvl1pPr>
              <a:defRPr sz="6600" b="0" i="0" cap="none" baseline="0">
                <a:solidFill>
                  <a:schemeClr val="bg1"/>
                </a:solidFill>
                <a:effectLst/>
                <a:latin typeface="Calibri Light" charset="0"/>
                <a:ea typeface="Calibri Light" charset="0"/>
                <a:cs typeface="Calibri Light" charset="0"/>
              </a:defRPr>
            </a:lvl1pPr>
          </a:lstStyle>
          <a:p>
            <a:r>
              <a:rPr lang="en-US"/>
              <a:t>PRESENTATION TITLE SLIDE</a:t>
            </a:r>
          </a:p>
        </p:txBody>
      </p:sp>
      <p:sp>
        <p:nvSpPr>
          <p:cNvPr id="7" name="Text Placeholder 6"/>
          <p:cNvSpPr>
            <a:spLocks noGrp="1"/>
          </p:cNvSpPr>
          <p:nvPr>
            <p:ph type="body" sz="quarter" idx="11" hasCustomPrompt="1"/>
          </p:nvPr>
        </p:nvSpPr>
        <p:spPr>
          <a:xfrm>
            <a:off x="367527" y="4199867"/>
            <a:ext cx="8842883" cy="330279"/>
          </a:xfrm>
          <a:prstGeom prst="rect">
            <a:avLst/>
          </a:prstGeom>
        </p:spPr>
        <p:txBody>
          <a:bodyPr>
            <a:noAutofit/>
          </a:bodyPr>
          <a:lstStyle>
            <a:lvl1pPr marL="0" indent="0">
              <a:buFontTx/>
              <a:buNone/>
              <a:defRPr sz="1800" b="0" i="0" cap="all" baseline="0">
                <a:solidFill>
                  <a:schemeClr val="bg1"/>
                </a:solidFill>
                <a:latin typeface="Calibri Light" charset="0"/>
                <a:ea typeface="Calibri Light" charset="0"/>
                <a:cs typeface="Calibri Light" charset="0"/>
              </a:defRPr>
            </a:lvl1pPr>
          </a:lstStyle>
          <a:p>
            <a:pPr lvl="0"/>
            <a:r>
              <a:rPr lang="en-US"/>
              <a:t>Content owner/department</a:t>
            </a:r>
          </a:p>
        </p:txBody>
      </p:sp>
      <p:sp>
        <p:nvSpPr>
          <p:cNvPr id="9" name="Text Placeholder 8"/>
          <p:cNvSpPr>
            <a:spLocks noGrp="1"/>
          </p:cNvSpPr>
          <p:nvPr>
            <p:ph type="body" sz="quarter" idx="12" hasCustomPrompt="1"/>
          </p:nvPr>
        </p:nvSpPr>
        <p:spPr>
          <a:xfrm>
            <a:off x="367527" y="4544785"/>
            <a:ext cx="8842883" cy="435585"/>
          </a:xfrm>
          <a:prstGeom prst="rect">
            <a:avLst/>
          </a:prstGeom>
        </p:spPr>
        <p:txBody>
          <a:bodyPr>
            <a:noAutofit/>
          </a:bodyPr>
          <a:lstStyle>
            <a:lvl1pPr marL="0" indent="0">
              <a:buFontTx/>
              <a:buNone/>
              <a:defRPr sz="1800" b="0" i="0">
                <a:solidFill>
                  <a:schemeClr val="bg1"/>
                </a:solidFill>
                <a:latin typeface="Calibri Light" charset="0"/>
                <a:ea typeface="Calibri Light" charset="0"/>
                <a:cs typeface="Calibri Light" charset="0"/>
              </a:defRPr>
            </a:lvl1pPr>
            <a:lvl2pPr marL="457200" indent="0">
              <a:buFontTx/>
              <a:buNone/>
              <a:defRPr sz="1600" b="0" i="0">
                <a:latin typeface="Encode Sans Normal Medium" charset="0"/>
                <a:ea typeface="Encode Sans Normal Medium" charset="0"/>
                <a:cs typeface="Encode Sans Normal Medium" charset="0"/>
              </a:defRPr>
            </a:lvl2pPr>
            <a:lvl3pPr marL="914400" indent="0">
              <a:buFontTx/>
              <a:buNone/>
              <a:defRPr sz="1600" b="0" i="0">
                <a:latin typeface="Encode Sans Normal Medium" charset="0"/>
                <a:ea typeface="Encode Sans Normal Medium" charset="0"/>
                <a:cs typeface="Encode Sans Normal Medium" charset="0"/>
              </a:defRPr>
            </a:lvl3pPr>
            <a:lvl4pPr marL="1371600" indent="0">
              <a:buFontTx/>
              <a:buNone/>
              <a:defRPr sz="1600" b="0" i="0">
                <a:latin typeface="Encode Sans Normal Medium" charset="0"/>
                <a:ea typeface="Encode Sans Normal Medium" charset="0"/>
                <a:cs typeface="Encode Sans Normal Medium" charset="0"/>
              </a:defRPr>
            </a:lvl4pPr>
            <a:lvl5pPr marL="1828800" indent="0">
              <a:buFontTx/>
              <a:buNone/>
              <a:defRPr sz="1600" b="0" i="0">
                <a:latin typeface="Encode Sans Normal Medium" charset="0"/>
                <a:ea typeface="Encode Sans Normal Medium" charset="0"/>
                <a:cs typeface="Encode Sans Normal Medium" charset="0"/>
              </a:defRPr>
            </a:lvl5pPr>
          </a:lstStyle>
          <a:p>
            <a:pPr lvl="0"/>
            <a:r>
              <a:rPr lang="en-US"/>
              <a:t>Month 0000</a:t>
            </a:r>
          </a:p>
        </p:txBody>
      </p:sp>
      <p:sp>
        <p:nvSpPr>
          <p:cNvPr id="2" name="Footer Placeholder 1">
            <a:extLst>
              <a:ext uri="{FF2B5EF4-FFF2-40B4-BE49-F238E27FC236}">
                <a16:creationId xmlns:a16="http://schemas.microsoft.com/office/drawing/2014/main" id="{BEEEA593-83EF-FF4C-A571-8C3DEF4249D3}"/>
              </a:ext>
            </a:extLst>
          </p:cNvPr>
          <p:cNvSpPr>
            <a:spLocks noGrp="1"/>
          </p:cNvSpPr>
          <p:nvPr>
            <p:ph type="ftr" sz="quarter" idx="13"/>
          </p:nvPr>
        </p:nvSpPr>
        <p:spPr/>
        <p:txBody>
          <a:bodyPr/>
          <a:lstStyle>
            <a:lvl1pPr>
              <a:defRPr b="0" i="0">
                <a:latin typeface="Calibri Light" charset="0"/>
                <a:ea typeface="Calibri Light" charset="0"/>
                <a:cs typeface="Calibri Light" charset="0"/>
              </a:defRPr>
            </a:lvl1pPr>
          </a:lstStyle>
          <a:p>
            <a:r>
              <a:rPr lang="en-US">
                <a:solidFill>
                  <a:srgbClr val="B5B4B4"/>
                </a:solidFill>
              </a:rPr>
              <a:t>CONFIDENTIAL – DO NOT DISTRIBUTE</a:t>
            </a:r>
          </a:p>
        </p:txBody>
      </p:sp>
    </p:spTree>
  </p:cSld>
  <p:clrMapOvr>
    <a:masterClrMapping/>
  </p:clrMapOvr>
  <p:extLst>
    <p:ext uri="{DCECCB84-F9BA-43D5-87BE-67443E8EF086}">
      <p15:sldGuideLst xmlns:p15="http://schemas.microsoft.com/office/powerpoint/2012/main">
        <p15:guide id="1" orient="horz" pos="1992">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image" Target="../media/image1.jpeg"/><Relationship Id="rId2" Type="http://schemas.openxmlformats.org/officeDocument/2006/relationships/slideLayout" Target="../slideLayouts/slideLayout10.xml"/><Relationship Id="rId16" Type="http://schemas.openxmlformats.org/officeDocument/2006/relationships/theme" Target="../theme/theme5.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tx2">
                <a:lumMod val="91000"/>
                <a:lumOff val="9000"/>
              </a:schemeClr>
            </a:gs>
            <a:gs pos="75000">
              <a:schemeClr val="tx2">
                <a:lumMod val="75000"/>
              </a:schemeClr>
            </a:gs>
          </a:gsLst>
          <a:lin ang="5400000" scaled="1"/>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A665B8-7690-0340-BB77-7C070FBA2420}"/>
              </a:ext>
            </a:extLst>
          </p:cNvPr>
          <p:cNvSpPr>
            <a:spLocks noGrp="1"/>
          </p:cNvSpPr>
          <p:nvPr>
            <p:ph type="title"/>
          </p:nvPr>
        </p:nvSpPr>
        <p:spPr>
          <a:xfrm>
            <a:off x="364389" y="526072"/>
            <a:ext cx="11416278" cy="871905"/>
          </a:xfrm>
          <a:prstGeom prst="rect">
            <a:avLst/>
          </a:prstGeom>
        </p:spPr>
        <p:txBody>
          <a:bodyPr vert="horz" lIns="91440" tIns="45720" rIns="91440" bIns="45720" rtlCol="0" anchor="t">
            <a:normAutofit/>
          </a:bodyPr>
          <a:lstStyle/>
          <a:p>
            <a:r>
              <a:rPr lang="en-US"/>
              <a:t>Click to edit Master title style</a:t>
            </a:r>
          </a:p>
        </p:txBody>
      </p:sp>
      <p:sp>
        <p:nvSpPr>
          <p:cNvPr id="5" name="Footer Placeholder 4">
            <a:extLst>
              <a:ext uri="{FF2B5EF4-FFF2-40B4-BE49-F238E27FC236}">
                <a16:creationId xmlns:a16="http://schemas.microsoft.com/office/drawing/2014/main" id="{493EC522-04BE-1E46-9613-14F16F5A4B12}"/>
              </a:ext>
            </a:extLst>
          </p:cNvPr>
          <p:cNvSpPr>
            <a:spLocks noGrp="1"/>
          </p:cNvSpPr>
          <p:nvPr>
            <p:ph type="ftr" sz="quarter" idx="3"/>
          </p:nvPr>
        </p:nvSpPr>
        <p:spPr>
          <a:xfrm>
            <a:off x="380572" y="6452244"/>
            <a:ext cx="2410752" cy="273050"/>
          </a:xfrm>
          <a:prstGeom prst="rect">
            <a:avLst/>
          </a:prstGeom>
        </p:spPr>
        <p:txBody>
          <a:bodyPr vert="horz" lIns="91440" tIns="45720" rIns="91440" bIns="45720" rtlCol="0" anchor="t" anchorCtr="0"/>
          <a:lstStyle>
            <a:lvl1pPr algn="l">
              <a:defRPr sz="900" b="0" i="0">
                <a:solidFill>
                  <a:schemeClr val="tx1">
                    <a:tint val="75000"/>
                  </a:schemeClr>
                </a:solidFill>
                <a:latin typeface="Calibri Light" charset="0"/>
                <a:ea typeface="Calibri Light" charset="0"/>
                <a:cs typeface="Calibri Light" charset="0"/>
              </a:defRPr>
            </a:lvl1pPr>
          </a:lstStyle>
          <a:p>
            <a:r>
              <a:rPr lang="en-US">
                <a:solidFill>
                  <a:srgbClr val="B5B4B4"/>
                </a:solidFill>
              </a:rPr>
              <a:t>CONFIDENTIAL – DO NOT DISTRIBUTE</a:t>
            </a:r>
          </a:p>
        </p:txBody>
      </p:sp>
      <p:sp>
        <p:nvSpPr>
          <p:cNvPr id="17" name="Text Placeholder 16">
            <a:extLst>
              <a:ext uri="{FF2B5EF4-FFF2-40B4-BE49-F238E27FC236}">
                <a16:creationId xmlns:a16="http://schemas.microsoft.com/office/drawing/2014/main" id="{844F9D2E-A832-1345-AF68-A8E3F634970D}"/>
              </a:ext>
            </a:extLst>
          </p:cNvPr>
          <p:cNvSpPr>
            <a:spLocks noGrp="1"/>
          </p:cNvSpPr>
          <p:nvPr>
            <p:ph type="body" idx="1"/>
          </p:nvPr>
        </p:nvSpPr>
        <p:spPr>
          <a:xfrm>
            <a:off x="364389" y="1825625"/>
            <a:ext cx="11416278"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2879865"/>
      </p:ext>
    </p:extLst>
  </p:cSld>
  <p:clrMap bg1="lt1" tx1="dk1" bg2="lt2" tx2="dk2" accent1="accent1" accent2="accent2" accent3="accent3" accent4="accent4" accent5="accent5" accent6="accent6" hlink="hlink" folHlink="folHlink"/>
  <p:sldLayoutIdLst>
    <p:sldLayoutId id="2147483687" r:id="rId1"/>
    <p:sldLayoutId id="2147483707" r:id="rId2"/>
    <p:sldLayoutId id="2147483692" r:id="rId3"/>
  </p:sldLayoutIdLst>
  <p:hf sldNum="0" hdr="0" dt="0"/>
  <p:txStyles>
    <p:titleStyle>
      <a:lvl1pPr algn="l" defTabSz="914400" rtl="0" eaLnBrk="1" latinLnBrk="0" hangingPunct="1">
        <a:lnSpc>
          <a:spcPct val="90000"/>
        </a:lnSpc>
        <a:spcBef>
          <a:spcPct val="0"/>
        </a:spcBef>
        <a:buNone/>
        <a:defRPr sz="4800" b="0" i="0" kern="1200">
          <a:solidFill>
            <a:schemeClr val="bg1"/>
          </a:solidFill>
          <a:latin typeface="Calibri Light" charset="0"/>
          <a:ea typeface="Calibri Light" charset="0"/>
          <a:cs typeface="Calibri Light" charset="0"/>
        </a:defRPr>
      </a:lvl1pPr>
    </p:titleStyle>
    <p:bodyStyle>
      <a:lvl1pPr marL="342900" indent="-342900" algn="l" defTabSz="914400" rtl="0" eaLnBrk="1" latinLnBrk="0" hangingPunct="1">
        <a:lnSpc>
          <a:spcPts val="3120"/>
        </a:lnSpc>
        <a:spcBef>
          <a:spcPts val="1000"/>
        </a:spcBef>
        <a:spcAft>
          <a:spcPts val="600"/>
        </a:spcAft>
        <a:buFont typeface="Arial" panose="020B0604020202020204" pitchFamily="34" charset="0"/>
        <a:buChar char="•"/>
        <a:tabLst>
          <a:tab pos="1247775" algn="l"/>
        </a:tabLst>
        <a:defRPr lang="en-US" sz="2400" b="0" i="0" kern="1200" dirty="0">
          <a:solidFill>
            <a:schemeClr val="bg1"/>
          </a:solidFill>
          <a:latin typeface="Calibri Light" charset="0"/>
          <a:ea typeface="Calibri Light" charset="0"/>
          <a:cs typeface="Calibri Light" charset="0"/>
        </a:defRPr>
      </a:lvl1pPr>
      <a:lvl2pPr marL="8001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Calibri Light" charset="0"/>
          <a:ea typeface="Calibri Light" charset="0"/>
          <a:cs typeface="Calibri Light" charset="0"/>
        </a:defRPr>
      </a:lvl2pPr>
      <a:lvl3pPr marL="12573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Calibri Light" charset="0"/>
          <a:ea typeface="Calibri Light" charset="0"/>
          <a:cs typeface="Calibri Light" charset="0"/>
        </a:defRPr>
      </a:lvl3pPr>
      <a:lvl4pPr marL="165735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Calibri Light" charset="0"/>
          <a:ea typeface="Calibri Light" charset="0"/>
          <a:cs typeface="Calibri Light" charset="0"/>
        </a:defRPr>
      </a:lvl4pPr>
      <a:lvl5pPr marL="211455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Calibri Light" charset="0"/>
          <a:ea typeface="Calibri Light" charset="0"/>
          <a:cs typeface="Calibr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
          <p15:clr>
            <a:srgbClr val="F26B43"/>
          </p15:clr>
        </p15:guide>
        <p15:guide id="2" orient="horz" pos="4176">
          <p15:clr>
            <a:srgbClr val="F26B43"/>
          </p15:clr>
        </p15:guide>
        <p15:guide id="3" orient="horz" pos="696">
          <p15:clr>
            <a:srgbClr val="F26B43"/>
          </p15:clr>
        </p15:guide>
        <p15:guide id="4" orient="horz" pos="14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6C2B69"/>
            </a:gs>
            <a:gs pos="75000">
              <a:srgbClr val="3D2E69"/>
            </a:gs>
          </a:gsLst>
          <a:lin ang="5400000" scaled="1"/>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A665B8-7690-0340-BB77-7C070FBA2420}"/>
              </a:ext>
            </a:extLst>
          </p:cNvPr>
          <p:cNvSpPr>
            <a:spLocks noGrp="1"/>
          </p:cNvSpPr>
          <p:nvPr>
            <p:ph type="title"/>
          </p:nvPr>
        </p:nvSpPr>
        <p:spPr>
          <a:xfrm>
            <a:off x="364389" y="526072"/>
            <a:ext cx="11416278" cy="871905"/>
          </a:xfrm>
          <a:prstGeom prst="rect">
            <a:avLst/>
          </a:prstGeom>
        </p:spPr>
        <p:txBody>
          <a:bodyPr vert="horz" lIns="91440" tIns="45720" rIns="91440" bIns="45720" rtlCol="0" anchor="t">
            <a:normAutofit/>
          </a:bodyPr>
          <a:lstStyle/>
          <a:p>
            <a:r>
              <a:rPr lang="en-US"/>
              <a:t>Click to edit Master title style</a:t>
            </a:r>
          </a:p>
        </p:txBody>
      </p:sp>
      <p:sp>
        <p:nvSpPr>
          <p:cNvPr id="5" name="Footer Placeholder 4">
            <a:extLst>
              <a:ext uri="{FF2B5EF4-FFF2-40B4-BE49-F238E27FC236}">
                <a16:creationId xmlns:a16="http://schemas.microsoft.com/office/drawing/2014/main" id="{493EC522-04BE-1E46-9613-14F16F5A4B12}"/>
              </a:ext>
            </a:extLst>
          </p:cNvPr>
          <p:cNvSpPr>
            <a:spLocks noGrp="1"/>
          </p:cNvSpPr>
          <p:nvPr>
            <p:ph type="ftr" sz="quarter" idx="3"/>
          </p:nvPr>
        </p:nvSpPr>
        <p:spPr>
          <a:xfrm>
            <a:off x="380572" y="6452244"/>
            <a:ext cx="2410752" cy="273050"/>
          </a:xfrm>
          <a:prstGeom prst="rect">
            <a:avLst/>
          </a:prstGeom>
        </p:spPr>
        <p:txBody>
          <a:bodyPr vert="horz" lIns="91440" tIns="45720" rIns="91440" bIns="45720" rtlCol="0" anchor="t" anchorCtr="0"/>
          <a:lstStyle>
            <a:lvl1pPr algn="l">
              <a:defRPr sz="900" b="0" i="0">
                <a:solidFill>
                  <a:schemeClr val="tx1">
                    <a:tint val="75000"/>
                  </a:schemeClr>
                </a:solidFill>
                <a:latin typeface="Calibri Light" charset="0"/>
                <a:ea typeface="Calibri Light" charset="0"/>
                <a:cs typeface="Calibri Light" charset="0"/>
              </a:defRPr>
            </a:lvl1pPr>
          </a:lstStyle>
          <a:p>
            <a:r>
              <a:rPr lang="en-US">
                <a:solidFill>
                  <a:srgbClr val="B5B4B4"/>
                </a:solidFill>
              </a:rPr>
              <a:t>CONFIDENTIAL – DO NOT DISTRIBUTE</a:t>
            </a:r>
          </a:p>
        </p:txBody>
      </p:sp>
      <p:sp>
        <p:nvSpPr>
          <p:cNvPr id="11" name="Text Placeholder 10">
            <a:extLst>
              <a:ext uri="{FF2B5EF4-FFF2-40B4-BE49-F238E27FC236}">
                <a16:creationId xmlns:a16="http://schemas.microsoft.com/office/drawing/2014/main" id="{6AD6CD8E-2A63-C24C-9F1F-6814992B72F4}"/>
              </a:ext>
            </a:extLst>
          </p:cNvPr>
          <p:cNvSpPr>
            <a:spLocks noGrp="1"/>
          </p:cNvSpPr>
          <p:nvPr>
            <p:ph type="body" idx="1"/>
          </p:nvPr>
        </p:nvSpPr>
        <p:spPr>
          <a:xfrm>
            <a:off x="364389" y="1825625"/>
            <a:ext cx="11416278"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417653"/>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8" r:id="rId3"/>
  </p:sldLayoutIdLst>
  <p:hf sldNum="0" hdr="0" dt="0"/>
  <p:txStyles>
    <p:titleStyle>
      <a:lvl1pPr algn="l" defTabSz="914400" rtl="0" eaLnBrk="1" latinLnBrk="0" hangingPunct="1">
        <a:lnSpc>
          <a:spcPct val="90000"/>
        </a:lnSpc>
        <a:spcBef>
          <a:spcPct val="0"/>
        </a:spcBef>
        <a:buNone/>
        <a:defRPr sz="4800" b="0" i="0" kern="1200">
          <a:solidFill>
            <a:schemeClr val="tx1"/>
          </a:solidFill>
          <a:latin typeface="Calibri Light" charset="0"/>
          <a:ea typeface="Calibri Light" charset="0"/>
          <a:cs typeface="Calibri Light" charset="0"/>
        </a:defRPr>
      </a:lvl1pPr>
    </p:titleStyle>
    <p:bodyStyle>
      <a:lvl1pPr marL="342900" indent="-228600" algn="l" defTabSz="914400" rtl="0" eaLnBrk="1" latinLnBrk="0" hangingPunct="1">
        <a:lnSpc>
          <a:spcPts val="3080"/>
        </a:lnSpc>
        <a:spcBef>
          <a:spcPts val="1000"/>
        </a:spcBef>
        <a:spcAft>
          <a:spcPts val="600"/>
        </a:spcAft>
        <a:buFont typeface="Arial" panose="020B0604020202020204" pitchFamily="34" charset="0"/>
        <a:buChar char="•"/>
        <a:tabLst>
          <a:tab pos="1247775" algn="l"/>
        </a:tabLst>
        <a:defRPr sz="2400" b="0" i="0" kern="1200">
          <a:solidFill>
            <a:schemeClr val="tx1"/>
          </a:solidFill>
          <a:latin typeface="Calibri Light" charset="0"/>
          <a:ea typeface="Calibri Light" charset="0"/>
          <a:cs typeface="Calibri Light" charset="0"/>
        </a:defRPr>
      </a:lvl1pPr>
      <a:lvl2pPr marL="8001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Calibri Light" charset="0"/>
          <a:cs typeface="Calibri Light" charset="0"/>
        </a:defRPr>
      </a:lvl2pPr>
      <a:lvl3pPr marL="12573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Calibri Light" charset="0"/>
          <a:cs typeface="Calibri Light" charset="0"/>
        </a:defRPr>
      </a:lvl3pPr>
      <a:lvl4pPr marL="165735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Calibri Light" charset="0"/>
          <a:cs typeface="Calibri Light" charset="0"/>
        </a:defRPr>
      </a:lvl4pPr>
      <a:lvl5pPr marL="211455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Calibri Light" charset="0"/>
          <a:cs typeface="Calibr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
          <p15:clr>
            <a:srgbClr val="F26B43"/>
          </p15:clr>
        </p15:guide>
        <p15:guide id="2" orient="horz" pos="4176">
          <p15:clr>
            <a:srgbClr val="F26B43"/>
          </p15:clr>
        </p15:guide>
        <p15:guide id="3" orient="horz" pos="696">
          <p15:clr>
            <a:srgbClr val="F26B43"/>
          </p15:clr>
        </p15:guide>
        <p15:guide id="4" orient="horz" pos="14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4B2E8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8226378"/>
      </p:ext>
    </p:extLst>
  </p:cSld>
  <p:clrMap bg1="dk1" tx1="lt1" bg2="dk2" tx2="lt2" accent1="accent1" accent2="accent2" accent3="accent3" accent4="accent4" accent5="accent5" accent6="accent6" hlink="hlink" folHlink="folHlink"/>
  <p:sldLayoutIdLst>
    <p:sldLayoutId id="2147483714"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4265670"/>
      </p:ext>
    </p:extLst>
  </p:cSld>
  <p:clrMap bg1="lt1" tx1="dk1" bg2="lt2" tx2="dk2" accent1="accent1" accent2="accent2" accent3="accent3" accent4="accent4" accent5="accent5" accent6="accent6" hlink="hlink" folHlink="folHlink"/>
  <p:sldLayoutIdLst>
    <p:sldLayoutId id="214748371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A665B8-7690-0340-BB77-7C070FBA2420}"/>
              </a:ext>
            </a:extLst>
          </p:cNvPr>
          <p:cNvSpPr>
            <a:spLocks noGrp="1"/>
          </p:cNvSpPr>
          <p:nvPr>
            <p:ph type="title"/>
          </p:nvPr>
        </p:nvSpPr>
        <p:spPr>
          <a:xfrm>
            <a:off x="364389" y="526072"/>
            <a:ext cx="11416278" cy="871905"/>
          </a:xfrm>
          <a:prstGeom prst="rect">
            <a:avLst/>
          </a:prstGeom>
        </p:spPr>
        <p:txBody>
          <a:bodyPr vert="horz" lIns="91440" tIns="45720" rIns="91440" bIns="45720" rtlCol="0" anchor="t">
            <a:normAutofit/>
          </a:bodyPr>
          <a:lstStyle/>
          <a:p>
            <a:r>
              <a:rPr lang="en-US"/>
              <a:t>Click to edit Master title style</a:t>
            </a:r>
          </a:p>
        </p:txBody>
      </p:sp>
      <p:sp>
        <p:nvSpPr>
          <p:cNvPr id="5" name="Footer Placeholder 4">
            <a:extLst>
              <a:ext uri="{FF2B5EF4-FFF2-40B4-BE49-F238E27FC236}">
                <a16:creationId xmlns:a16="http://schemas.microsoft.com/office/drawing/2014/main" id="{493EC522-04BE-1E46-9613-14F16F5A4B12}"/>
              </a:ext>
            </a:extLst>
          </p:cNvPr>
          <p:cNvSpPr>
            <a:spLocks noGrp="1"/>
          </p:cNvSpPr>
          <p:nvPr>
            <p:ph type="ftr" sz="quarter" idx="3"/>
          </p:nvPr>
        </p:nvSpPr>
        <p:spPr>
          <a:xfrm>
            <a:off x="380572" y="6452244"/>
            <a:ext cx="2410752" cy="273050"/>
          </a:xfrm>
          <a:prstGeom prst="rect">
            <a:avLst/>
          </a:prstGeom>
        </p:spPr>
        <p:txBody>
          <a:bodyPr vert="horz" lIns="91440" tIns="45720" rIns="91440" bIns="45720" rtlCol="0" anchor="t" anchorCtr="0"/>
          <a:lstStyle>
            <a:lvl1pPr algn="l">
              <a:defRPr sz="900" b="0" i="0">
                <a:solidFill>
                  <a:schemeClr val="tx1">
                    <a:tint val="75000"/>
                  </a:schemeClr>
                </a:solidFill>
                <a:latin typeface="Calibri Light" charset="0"/>
                <a:ea typeface="Calibri Light" charset="0"/>
                <a:cs typeface="Calibri Light" charset="0"/>
              </a:defRPr>
            </a:lvl1pPr>
          </a:lstStyle>
          <a:p>
            <a:r>
              <a:rPr lang="en-US">
                <a:solidFill>
                  <a:srgbClr val="B5B4B4"/>
                </a:solidFill>
              </a:rPr>
              <a:t>CONFIDENTIAL – DO NOT DISTRIBUTE</a:t>
            </a:r>
          </a:p>
        </p:txBody>
      </p:sp>
      <p:sp>
        <p:nvSpPr>
          <p:cNvPr id="4" name="Text Placeholder 3">
            <a:extLst>
              <a:ext uri="{FF2B5EF4-FFF2-40B4-BE49-F238E27FC236}">
                <a16:creationId xmlns:a16="http://schemas.microsoft.com/office/drawing/2014/main" id="{F3B42DF5-13D4-7C41-8F4C-B41CE9AA44C8}"/>
              </a:ext>
            </a:extLst>
          </p:cNvPr>
          <p:cNvSpPr>
            <a:spLocks noGrp="1"/>
          </p:cNvSpPr>
          <p:nvPr>
            <p:ph type="body" idx="1"/>
          </p:nvPr>
        </p:nvSpPr>
        <p:spPr>
          <a:xfrm>
            <a:off x="372533" y="1825625"/>
            <a:ext cx="11408134"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448678" y="6259275"/>
            <a:ext cx="1483475" cy="519216"/>
          </a:xfrm>
          <a:prstGeom prst="rect">
            <a:avLst/>
          </a:prstGeom>
        </p:spPr>
      </p:pic>
    </p:spTree>
    <p:extLst>
      <p:ext uri="{BB962C8B-B14F-4D97-AF65-F5344CB8AC3E}">
        <p14:creationId xmlns:p14="http://schemas.microsoft.com/office/powerpoint/2010/main" val="2485470377"/>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6" r:id="rId4"/>
    <p:sldLayoutId id="2147483808" r:id="rId5"/>
    <p:sldLayoutId id="2147483789" r:id="rId6"/>
    <p:sldLayoutId id="2147483790" r:id="rId7"/>
    <p:sldLayoutId id="2147483791" r:id="rId8"/>
    <p:sldLayoutId id="2147483787" r:id="rId9"/>
    <p:sldLayoutId id="2147483788" r:id="rId10"/>
    <p:sldLayoutId id="2147483792" r:id="rId11"/>
    <p:sldLayoutId id="2147483793" r:id="rId12"/>
    <p:sldLayoutId id="2147483815" r:id="rId13"/>
    <p:sldLayoutId id="2147483814" r:id="rId14"/>
    <p:sldLayoutId id="2147483816" r:id="rId15"/>
  </p:sldLayoutIdLst>
  <p:hf sldNum="0" hdr="0" dt="0"/>
  <p:txStyles>
    <p:titleStyle>
      <a:lvl1pPr algn="l" defTabSz="914400" rtl="0" eaLnBrk="1" latinLnBrk="0" hangingPunct="1">
        <a:lnSpc>
          <a:spcPct val="90000"/>
        </a:lnSpc>
        <a:spcBef>
          <a:spcPct val="0"/>
        </a:spcBef>
        <a:buNone/>
        <a:defRPr sz="4800" b="0" i="0" kern="1200">
          <a:solidFill>
            <a:srgbClr val="2E2161"/>
          </a:solidFill>
          <a:latin typeface="Calibri Light" charset="0"/>
          <a:ea typeface="Calibri Light" charset="0"/>
          <a:cs typeface="Calibri Light" charset="0"/>
        </a:defRPr>
      </a:lvl1pPr>
    </p:titleStyle>
    <p:bodyStyle>
      <a:lvl1pPr marL="457200" indent="-228600" algn="l" defTabSz="914400" rtl="0" eaLnBrk="1" latinLnBrk="0" hangingPunct="1">
        <a:lnSpc>
          <a:spcPts val="3080"/>
        </a:lnSpc>
        <a:spcBef>
          <a:spcPts val="1000"/>
        </a:spcBef>
        <a:spcAft>
          <a:spcPts val="600"/>
        </a:spcAft>
        <a:buFont typeface="Arial" panose="020B0604020202020204" pitchFamily="34" charset="0"/>
        <a:buChar char="•"/>
        <a:tabLst>
          <a:tab pos="1247775" algn="l"/>
        </a:tabLst>
        <a:defRPr lang="en-US" sz="2800" b="0" i="0" kern="1200" dirty="0">
          <a:solidFill>
            <a:srgbClr val="333D47"/>
          </a:solidFill>
          <a:latin typeface="Calibri Light" charset="0"/>
          <a:ea typeface="Calibri Light" charset="0"/>
          <a:cs typeface="Calibri Light" charset="0"/>
        </a:defRPr>
      </a:lvl1pPr>
      <a:lvl2pPr marL="800100" indent="-228600" algn="l" defTabSz="914400" rtl="0" eaLnBrk="1" latinLnBrk="0" hangingPunct="1">
        <a:lnSpc>
          <a:spcPct val="90000"/>
        </a:lnSpc>
        <a:spcBef>
          <a:spcPts val="500"/>
        </a:spcBef>
        <a:buFont typeface="Arial" panose="020B0604020202020204" pitchFamily="34" charset="0"/>
        <a:buChar char="•"/>
        <a:defRPr sz="2400" b="0" i="0" kern="1200">
          <a:solidFill>
            <a:srgbClr val="333D47"/>
          </a:solidFill>
          <a:latin typeface="Calibri Light" charset="0"/>
          <a:ea typeface="Calibri Light" charset="0"/>
          <a:cs typeface="Calibri Light" charset="0"/>
        </a:defRPr>
      </a:lvl2pPr>
      <a:lvl3pPr marL="1257300" indent="-228600" algn="l" defTabSz="914400" rtl="0" eaLnBrk="1" latinLnBrk="0" hangingPunct="1">
        <a:lnSpc>
          <a:spcPct val="90000"/>
        </a:lnSpc>
        <a:spcBef>
          <a:spcPts val="500"/>
        </a:spcBef>
        <a:buFont typeface="Arial" panose="020B0604020202020204" pitchFamily="34" charset="0"/>
        <a:buChar char="•"/>
        <a:defRPr sz="2000" b="0" i="0" kern="1200">
          <a:solidFill>
            <a:srgbClr val="333D47"/>
          </a:solidFill>
          <a:latin typeface="Calibri Light" charset="0"/>
          <a:ea typeface="Calibri Light" charset="0"/>
          <a:cs typeface="Calibri Light" charset="0"/>
        </a:defRPr>
      </a:lvl3pPr>
      <a:lvl4pPr marL="1657350" indent="-228600" algn="l" defTabSz="914400" rtl="0" eaLnBrk="1" latinLnBrk="0" hangingPunct="1">
        <a:lnSpc>
          <a:spcPct val="90000"/>
        </a:lnSpc>
        <a:spcBef>
          <a:spcPts val="500"/>
        </a:spcBef>
        <a:buFont typeface="Arial" panose="020B0604020202020204" pitchFamily="34" charset="0"/>
        <a:buChar char="•"/>
        <a:defRPr sz="1800" b="0" i="0" kern="1200">
          <a:solidFill>
            <a:srgbClr val="333D47"/>
          </a:solidFill>
          <a:latin typeface="Calibri Light" charset="0"/>
          <a:ea typeface="Calibri Light" charset="0"/>
          <a:cs typeface="Calibri Light" charset="0"/>
        </a:defRPr>
      </a:lvl4pPr>
      <a:lvl5pPr marL="2114550" indent="-228600" algn="l" defTabSz="914400" rtl="0" eaLnBrk="1" latinLnBrk="0" hangingPunct="1">
        <a:lnSpc>
          <a:spcPct val="90000"/>
        </a:lnSpc>
        <a:spcBef>
          <a:spcPts val="500"/>
        </a:spcBef>
        <a:buFont typeface="Arial" panose="020B0604020202020204" pitchFamily="34" charset="0"/>
        <a:buChar char="•"/>
        <a:defRPr sz="1800" b="0" i="0" kern="1200">
          <a:solidFill>
            <a:srgbClr val="333D47"/>
          </a:solidFill>
          <a:latin typeface="Calibri Light" charset="0"/>
          <a:ea typeface="Calibri Light" charset="0"/>
          <a:cs typeface="Calibr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
          <p15:clr>
            <a:srgbClr val="F26B43"/>
          </p15:clr>
        </p15:guide>
        <p15:guide id="2" orient="horz" pos="4176">
          <p15:clr>
            <a:srgbClr val="F26B43"/>
          </p15:clr>
        </p15:guide>
        <p15:guide id="3" orient="horz" pos="69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14.jpe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jpe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858" y="789617"/>
            <a:ext cx="11476979" cy="2571723"/>
          </a:xfrm>
        </p:spPr>
        <p:txBody>
          <a:bodyPr>
            <a:normAutofit/>
          </a:bodyPr>
          <a:lstStyle/>
          <a:p>
            <a:r>
              <a:rPr lang="en-US" sz="4400" b="1" dirty="0">
                <a:latin typeface="Aptos Narrow" panose="020B0004020202020204" pitchFamily="34" charset="0"/>
                <a:ea typeface="Open Sans" panose="020B0606030504020204" pitchFamily="34" charset="0"/>
                <a:cs typeface="Open Sans" panose="020B0606030504020204" pitchFamily="34" charset="0"/>
              </a:rPr>
              <a:t> Epic Open Encounters RPA</a:t>
            </a:r>
            <a:br>
              <a:rPr lang="en-US" sz="4400" b="1" dirty="0">
                <a:latin typeface="Aptos Narrow" panose="020B0004020202020204" pitchFamily="34" charset="0"/>
                <a:ea typeface="Open Sans" panose="020B0606030504020204" pitchFamily="34" charset="0"/>
                <a:cs typeface="Open Sans" panose="020B0606030504020204" pitchFamily="34" charset="0"/>
              </a:rPr>
            </a:br>
            <a:endParaRPr lang="en-US" sz="4400" b="1" dirty="0">
              <a:latin typeface="Aptos Narrow" panose="020B0004020202020204" pitchFamily="34" charset="0"/>
              <a:ea typeface="Open Sans" panose="020B0606030504020204" pitchFamily="34" charset="0"/>
              <a:cs typeface="Open Sans" panose="020B0606030504020204" pitchFamily="34" charset="0"/>
            </a:endParaRPr>
          </a:p>
        </p:txBody>
      </p:sp>
      <p:sp>
        <p:nvSpPr>
          <p:cNvPr id="4" name="Text Placeholder 3"/>
          <p:cNvSpPr>
            <a:spLocks noGrp="1"/>
          </p:cNvSpPr>
          <p:nvPr>
            <p:ph type="body" sz="quarter" idx="11"/>
          </p:nvPr>
        </p:nvSpPr>
        <p:spPr>
          <a:xfrm>
            <a:off x="414068" y="3954108"/>
            <a:ext cx="9872932" cy="2348721"/>
          </a:xfrm>
        </p:spPr>
        <p:txBody>
          <a:bodyPr vert="horz" lIns="91440" tIns="45720" rIns="91440" bIns="45720" rtlCol="0" anchor="t">
            <a:noAutofit/>
          </a:bodyPr>
          <a:lstStyle/>
          <a:p>
            <a:pPr>
              <a:lnSpc>
                <a:spcPct val="100000"/>
              </a:lnSpc>
              <a:spcBef>
                <a:spcPts val="0"/>
              </a:spcBef>
            </a:pPr>
            <a:r>
              <a:rPr lang="en-US" sz="2400" b="1">
                <a:latin typeface="Aptos Narrow" panose="020B0004020202020204" pitchFamily="34" charset="0"/>
                <a:ea typeface="Open Sans"/>
                <a:cs typeface="Open Sans"/>
              </a:rPr>
              <a:t>UW Medicine – FPPS/Technology improvements &amp; Innovation </a:t>
            </a:r>
            <a:r>
              <a:rPr lang="en-US" sz="2400" b="1" err="1">
                <a:latin typeface="Aptos Narrow" panose="020B0004020202020204" pitchFamily="34" charset="0"/>
                <a:ea typeface="Open Sans"/>
                <a:cs typeface="Open Sans"/>
              </a:rPr>
              <a:t>TeaM</a:t>
            </a:r>
            <a:endParaRPr lang="en-US" sz="2400" b="1">
              <a:latin typeface="Aptos Narrow" panose="020B0004020202020204" pitchFamily="34" charset="0"/>
              <a:ea typeface="Open Sans"/>
              <a:cs typeface="Open Sans"/>
            </a:endParaRPr>
          </a:p>
          <a:p>
            <a:pPr>
              <a:lnSpc>
                <a:spcPct val="100000"/>
              </a:lnSpc>
              <a:spcBef>
                <a:spcPts val="0"/>
              </a:spcBef>
            </a:pPr>
            <a:r>
              <a:rPr lang="en-US" sz="2400" b="1">
                <a:solidFill>
                  <a:srgbClr val="FFC000"/>
                </a:solidFill>
                <a:latin typeface="Aptos Narrow" panose="020B0004020202020204" pitchFamily="34" charset="0"/>
                <a:ea typeface="Open Sans"/>
                <a:cs typeface="Open Sans"/>
              </a:rPr>
              <a:t>Automation exchange: June 5</a:t>
            </a:r>
            <a:r>
              <a:rPr lang="en-US" sz="2400" b="1" baseline="30000">
                <a:solidFill>
                  <a:srgbClr val="FFC000"/>
                </a:solidFill>
                <a:latin typeface="Aptos Narrow" panose="020B0004020202020204" pitchFamily="34" charset="0"/>
                <a:ea typeface="Open Sans"/>
                <a:cs typeface="Open Sans"/>
              </a:rPr>
              <a:t>th</a:t>
            </a:r>
            <a:r>
              <a:rPr lang="en-US" sz="2400" b="1">
                <a:solidFill>
                  <a:srgbClr val="FFC000"/>
                </a:solidFill>
                <a:latin typeface="Aptos Narrow" panose="020B0004020202020204" pitchFamily="34" charset="0"/>
                <a:ea typeface="Open Sans"/>
                <a:cs typeface="Open Sans"/>
              </a:rPr>
              <a:t>, 2025</a:t>
            </a:r>
          </a:p>
        </p:txBody>
      </p:sp>
      <p:sp>
        <p:nvSpPr>
          <p:cNvPr id="7" name="Footer Placeholder 3">
            <a:extLst>
              <a:ext uri="{FF2B5EF4-FFF2-40B4-BE49-F238E27FC236}">
                <a16:creationId xmlns:a16="http://schemas.microsoft.com/office/drawing/2014/main" id="{B1C23FE5-9805-4E43-8FCD-DA41AEB393E2}"/>
              </a:ext>
            </a:extLst>
          </p:cNvPr>
          <p:cNvSpPr txBox="1">
            <a:spLocks/>
          </p:cNvSpPr>
          <p:nvPr/>
        </p:nvSpPr>
        <p:spPr>
          <a:xfrm>
            <a:off x="414068" y="6512942"/>
            <a:ext cx="2409825" cy="211707"/>
          </a:xfrm>
          <a:prstGeom prst="rect">
            <a:avLst/>
          </a:prstGeom>
        </p:spPr>
        <p:txBody>
          <a:bodyPr vert="horz" lIns="91440" tIns="45720" rIns="91440" bIns="45720" rtlCol="0" anchor="t" anchorCtr="0"/>
          <a:lstStyle>
            <a:defPPr>
              <a:defRPr lang="en-US"/>
            </a:defPPr>
            <a:lvl1pPr marL="0" algn="l" defTabSz="914400" rtl="0" eaLnBrk="1" latinLnBrk="0" hangingPunct="1">
              <a:defRPr sz="900" b="0" i="0" kern="1200">
                <a:solidFill>
                  <a:schemeClr val="tx1">
                    <a:tint val="75000"/>
                  </a:schemeClr>
                </a:solidFill>
                <a:latin typeface="Calibri Light" charset="0"/>
                <a:ea typeface="Calibri Light" charset="0"/>
                <a:cs typeface="Calibri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lumMod val="75000"/>
                  </a:schemeClr>
                </a:solidFill>
                <a:latin typeface="Aptos Narrow" panose="020B0004020202020204" pitchFamily="34" charset="0"/>
              </a:rPr>
              <a:t>CONFIDENTIAL – DO NOT DISTRIBUTE</a:t>
            </a:r>
          </a:p>
        </p:txBody>
      </p:sp>
    </p:spTree>
    <p:extLst>
      <p:ext uri="{BB962C8B-B14F-4D97-AF65-F5344CB8AC3E}">
        <p14:creationId xmlns:p14="http://schemas.microsoft.com/office/powerpoint/2010/main" val="1814428601"/>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E18B9-72E2-0ECD-4E83-C18FAFD97630}"/>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124A0BC7-BE5C-9176-DBE3-59A151DB976A}"/>
              </a:ext>
            </a:extLst>
          </p:cNvPr>
          <p:cNvSpPr>
            <a:spLocks noGrp="1"/>
          </p:cNvSpPr>
          <p:nvPr>
            <p:ph type="title"/>
          </p:nvPr>
        </p:nvSpPr>
        <p:spPr>
          <a:xfrm>
            <a:off x="413738" y="516220"/>
            <a:ext cx="11364524" cy="1149634"/>
          </a:xfrm>
        </p:spPr>
        <p:txBody>
          <a:bodyPr vert="horz">
            <a:noAutofit/>
          </a:bodyPr>
          <a:lstStyle/>
          <a:p>
            <a:r>
              <a:rPr lang="en-US" sz="5500" b="1" dirty="0">
                <a:solidFill>
                  <a:schemeClr val="tx2">
                    <a:lumMod val="50000"/>
                  </a:schemeClr>
                </a:solidFill>
                <a:effectLst>
                  <a:outerShdw blurRad="38100" dist="38100" dir="2700000" algn="tl">
                    <a:srgbClr val="000000">
                      <a:alpha val="43137"/>
                    </a:srgbClr>
                  </a:outerShdw>
                </a:effectLst>
                <a:latin typeface="Aptos Narrow" panose="020B0004020202020204" pitchFamily="34" charset="0"/>
                <a:ea typeface="Open Sans" panose="020B0606030504020204" pitchFamily="34" charset="0"/>
                <a:cs typeface="Open Sans" panose="020B0606030504020204" pitchFamily="34" charset="0"/>
              </a:rPr>
              <a:t>TABLEAU ACCESS &amp; REPORT EXTRACT</a:t>
            </a:r>
          </a:p>
        </p:txBody>
      </p:sp>
      <p:pic>
        <p:nvPicPr>
          <p:cNvPr id="3" name="Picture 2">
            <a:extLst>
              <a:ext uri="{FF2B5EF4-FFF2-40B4-BE49-F238E27FC236}">
                <a16:creationId xmlns:a16="http://schemas.microsoft.com/office/drawing/2014/main" id="{B820D08D-B515-AD7F-C277-BF9E20DB2E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736375" y="4067441"/>
            <a:ext cx="2478688" cy="169952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Latest Articles on RPA News and Automation Insights | UiPath Blog">
            <a:extLst>
              <a:ext uri="{FF2B5EF4-FFF2-40B4-BE49-F238E27FC236}">
                <a16:creationId xmlns:a16="http://schemas.microsoft.com/office/drawing/2014/main" id="{4F11AC8A-83CA-2E1A-C785-18ACC93D34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552" y="4478508"/>
            <a:ext cx="2310284" cy="19837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6FD3EC6-F5BF-7977-BAFF-472B409C0ECE}"/>
              </a:ext>
            </a:extLst>
          </p:cNvPr>
          <p:cNvSpPr/>
          <p:nvPr/>
        </p:nvSpPr>
        <p:spPr>
          <a:xfrm>
            <a:off x="3866458" y="2244437"/>
            <a:ext cx="907421" cy="16995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80C5D4A0-8BA8-EB56-44C2-9788419A8AD3}"/>
              </a:ext>
            </a:extLst>
          </p:cNvPr>
          <p:cNvPicPr>
            <a:picLocks noChangeAspect="1"/>
          </p:cNvPicPr>
          <p:nvPr/>
        </p:nvPicPr>
        <p:blipFill>
          <a:blip r:embed="rId5"/>
          <a:stretch>
            <a:fillRect/>
          </a:stretch>
        </p:blipFill>
        <p:spPr>
          <a:xfrm>
            <a:off x="4046659" y="1419014"/>
            <a:ext cx="7911033" cy="5390986"/>
          </a:xfrm>
          <a:prstGeom prst="rect">
            <a:avLst/>
          </a:prstGeom>
        </p:spPr>
      </p:pic>
    </p:spTree>
    <p:extLst>
      <p:ext uri="{BB962C8B-B14F-4D97-AF65-F5344CB8AC3E}">
        <p14:creationId xmlns:p14="http://schemas.microsoft.com/office/powerpoint/2010/main" val="233195126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1000" fill="hold"/>
                                        <p:tgtEl>
                                          <p:spTgt spid="2050"/>
                                        </p:tgtEl>
                                        <p:attrNameLst>
                                          <p:attrName>ppt_x</p:attrName>
                                        </p:attrNameLst>
                                      </p:cBhvr>
                                      <p:tavLst>
                                        <p:tav tm="0">
                                          <p:val>
                                            <p:strVal val="0-#ppt_w/2"/>
                                          </p:val>
                                        </p:tav>
                                        <p:tav tm="100000">
                                          <p:val>
                                            <p:strVal val="#ppt_x"/>
                                          </p:val>
                                        </p:tav>
                                      </p:tavLst>
                                    </p:anim>
                                    <p:anim calcmode="lin" valueType="num">
                                      <p:cBhvr additive="base">
                                        <p:cTn id="8" dur="1000" fill="hold"/>
                                        <p:tgtEl>
                                          <p:spTgt spid="2050"/>
                                        </p:tgtEl>
                                        <p:attrNameLst>
                                          <p:attrName>ppt_y</p:attrName>
                                        </p:attrNameLst>
                                      </p:cBhvr>
                                      <p:tavLst>
                                        <p:tav tm="0">
                                          <p:val>
                                            <p:strVal val="1+#ppt_h/2"/>
                                          </p:val>
                                        </p:tav>
                                        <p:tav tm="100000">
                                          <p:val>
                                            <p:strVal val="#ppt_y"/>
                                          </p:val>
                                        </p:tav>
                                      </p:tavLst>
                                    </p:anim>
                                  </p:childTnLst>
                                </p:cTn>
                              </p:par>
                              <p:par>
                                <p:cTn id="9" presetID="21" presetClass="entr" presetSubtype="1"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1)">
                                      <p:cBhvr>
                                        <p:cTn id="1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7E092EB8-E147-CD47-AB07-E241315AC57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038" t="14397" r="14330" b="14648"/>
          <a:stretch/>
        </p:blipFill>
        <p:spPr bwMode="auto">
          <a:xfrm>
            <a:off x="10339631" y="152118"/>
            <a:ext cx="1753386" cy="1602557"/>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73BE5E4D-8B85-5B46-D81B-06A5CDCB49FB}"/>
              </a:ext>
            </a:extLst>
          </p:cNvPr>
          <p:cNvSpPr>
            <a:spLocks noGrp="1"/>
          </p:cNvSpPr>
          <p:nvPr>
            <p:ph type="title"/>
          </p:nvPr>
        </p:nvSpPr>
        <p:spPr>
          <a:xfrm>
            <a:off x="413738" y="378579"/>
            <a:ext cx="11364524" cy="1149634"/>
          </a:xfrm>
        </p:spPr>
        <p:txBody>
          <a:bodyPr vert="horz">
            <a:noAutofit/>
          </a:bodyPr>
          <a:lstStyle/>
          <a:p>
            <a:r>
              <a:rPr lang="en-US" sz="6000" b="1" dirty="0">
                <a:solidFill>
                  <a:schemeClr val="tx2">
                    <a:lumMod val="50000"/>
                  </a:schemeClr>
                </a:solidFill>
                <a:effectLst>
                  <a:outerShdw blurRad="38100" dist="38100" dir="2700000" algn="tl">
                    <a:srgbClr val="000000">
                      <a:alpha val="43137"/>
                    </a:srgbClr>
                  </a:outerShdw>
                </a:effectLst>
                <a:latin typeface="Aptos Narrow" panose="020B0004020202020204" pitchFamily="34" charset="0"/>
                <a:ea typeface="Open Sans" panose="020B0606030504020204" pitchFamily="34" charset="0"/>
                <a:cs typeface="Open Sans" panose="020B0606030504020204" pitchFamily="34" charset="0"/>
              </a:rPr>
              <a:t>REPORT ANALYSIS &amp; DATA PREP</a:t>
            </a:r>
          </a:p>
        </p:txBody>
      </p:sp>
      <p:pic>
        <p:nvPicPr>
          <p:cNvPr id="5" name="Picture 4">
            <a:extLst>
              <a:ext uri="{FF2B5EF4-FFF2-40B4-BE49-F238E27FC236}">
                <a16:creationId xmlns:a16="http://schemas.microsoft.com/office/drawing/2014/main" id="{9A7427E1-D366-F03C-1E2A-1DDDC78240FF}"/>
              </a:ext>
            </a:extLst>
          </p:cNvPr>
          <p:cNvPicPr>
            <a:picLocks noChangeAspect="1"/>
          </p:cNvPicPr>
          <p:nvPr/>
        </p:nvPicPr>
        <p:blipFill>
          <a:blip r:embed="rId4"/>
          <a:stretch>
            <a:fillRect/>
          </a:stretch>
        </p:blipFill>
        <p:spPr>
          <a:xfrm>
            <a:off x="842636" y="2004484"/>
            <a:ext cx="10459910" cy="4220164"/>
          </a:xfrm>
          <a:prstGeom prst="rect">
            <a:avLst/>
          </a:prstGeom>
        </p:spPr>
      </p:pic>
      <p:pic>
        <p:nvPicPr>
          <p:cNvPr id="1032" name="Picture 8" descr="UiPath Support Packages | UiPath">
            <a:extLst>
              <a:ext uri="{FF2B5EF4-FFF2-40B4-BE49-F238E27FC236}">
                <a16:creationId xmlns:a16="http://schemas.microsoft.com/office/drawing/2014/main" id="{39AF1751-5FD3-DECD-72D7-40F68ABA71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9983972" y="4853516"/>
            <a:ext cx="2002434" cy="1852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292267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8DFD9-FC18-1699-BAE7-602ABB9AB777}"/>
            </a:ext>
          </a:extLst>
        </p:cNvPr>
        <p:cNvGrpSpPr/>
        <p:nvPr/>
      </p:nvGrpSpPr>
      <p:grpSpPr>
        <a:xfrm>
          <a:off x="0" y="0"/>
          <a:ext cx="0" cy="0"/>
          <a:chOff x="0" y="0"/>
          <a:chExt cx="0" cy="0"/>
        </a:xfrm>
      </p:grpSpPr>
      <p:pic>
        <p:nvPicPr>
          <p:cNvPr id="1030" name="Picture 6" descr="outlook logo - PeopleNet">
            <a:extLst>
              <a:ext uri="{FF2B5EF4-FFF2-40B4-BE49-F238E27FC236}">
                <a16:creationId xmlns:a16="http://schemas.microsoft.com/office/drawing/2014/main" id="{0109E6D2-574A-17A8-EC1D-403763B9A3D8}"/>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10409380" y="4137427"/>
            <a:ext cx="1538108" cy="1538108"/>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FAA79B65-D1CA-65BC-0AE6-2F7F1E97C835}"/>
              </a:ext>
            </a:extLst>
          </p:cNvPr>
          <p:cNvSpPr>
            <a:spLocks noGrp="1"/>
          </p:cNvSpPr>
          <p:nvPr>
            <p:ph type="title"/>
          </p:nvPr>
        </p:nvSpPr>
        <p:spPr>
          <a:xfrm>
            <a:off x="413738" y="421341"/>
            <a:ext cx="11364524" cy="1149634"/>
          </a:xfrm>
        </p:spPr>
        <p:txBody>
          <a:bodyPr vert="horz">
            <a:noAutofit/>
          </a:bodyPr>
          <a:lstStyle/>
          <a:p>
            <a:r>
              <a:rPr lang="en-US" sz="6000" b="1" dirty="0">
                <a:solidFill>
                  <a:schemeClr val="tx2">
                    <a:lumMod val="50000"/>
                  </a:schemeClr>
                </a:solidFill>
                <a:effectLst>
                  <a:outerShdw blurRad="38100" dist="38100" dir="2700000" algn="tl">
                    <a:srgbClr val="000000">
                      <a:alpha val="43137"/>
                    </a:srgbClr>
                  </a:outerShdw>
                </a:effectLst>
                <a:latin typeface="Aptos Narrow" panose="020B0004020202020204" pitchFamily="34" charset="0"/>
                <a:ea typeface="Open Sans" panose="020B0606030504020204" pitchFamily="34" charset="0"/>
                <a:cs typeface="Open Sans" panose="020B0606030504020204" pitchFamily="34" charset="0"/>
              </a:rPr>
              <a:t>EMAIL NOTIFICATION</a:t>
            </a:r>
          </a:p>
        </p:txBody>
      </p:sp>
      <p:pic>
        <p:nvPicPr>
          <p:cNvPr id="10" name="Picture 9">
            <a:extLst>
              <a:ext uri="{FF2B5EF4-FFF2-40B4-BE49-F238E27FC236}">
                <a16:creationId xmlns:a16="http://schemas.microsoft.com/office/drawing/2014/main" id="{5B28E876-6D96-9BE5-F1E1-66DF4AB01B76}"/>
              </a:ext>
            </a:extLst>
          </p:cNvPr>
          <p:cNvPicPr>
            <a:picLocks noChangeAspect="1"/>
          </p:cNvPicPr>
          <p:nvPr/>
        </p:nvPicPr>
        <p:blipFill>
          <a:blip r:embed="rId4"/>
          <a:srcRect/>
          <a:stretch/>
        </p:blipFill>
        <p:spPr>
          <a:xfrm>
            <a:off x="1293184" y="1540143"/>
            <a:ext cx="8840630" cy="4978838"/>
          </a:xfrm>
          <a:prstGeom prst="rect">
            <a:avLst/>
          </a:prstGeom>
          <a:ln>
            <a:noFill/>
          </a:ln>
          <a:effectLst>
            <a:outerShdw blurRad="292100" dist="139700" dir="2700000" algn="tl" rotWithShape="0">
              <a:srgbClr val="333333">
                <a:alpha val="65000"/>
              </a:srgbClr>
            </a:outerShdw>
          </a:effectLst>
        </p:spPr>
      </p:pic>
      <p:pic>
        <p:nvPicPr>
          <p:cNvPr id="3078" name="Picture 6" descr="What is Citizen Development | UiPath">
            <a:extLst>
              <a:ext uri="{FF2B5EF4-FFF2-40B4-BE49-F238E27FC236}">
                <a16:creationId xmlns:a16="http://schemas.microsoft.com/office/drawing/2014/main" id="{9BA93334-658D-6E4C-932C-3614FF58AD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40487" y="2488822"/>
            <a:ext cx="1475894" cy="1648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699234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A4CCA-DE37-A865-88AA-D373EFEA7169}"/>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6CAAB859-C5FF-6009-AE92-A05044F1065D}"/>
              </a:ext>
            </a:extLst>
          </p:cNvPr>
          <p:cNvSpPr>
            <a:spLocks noGrp="1"/>
          </p:cNvSpPr>
          <p:nvPr>
            <p:ph type="title"/>
          </p:nvPr>
        </p:nvSpPr>
        <p:spPr>
          <a:xfrm>
            <a:off x="413738" y="407880"/>
            <a:ext cx="11364524" cy="1149634"/>
          </a:xfrm>
        </p:spPr>
        <p:txBody>
          <a:bodyPr vert="horz">
            <a:noAutofit/>
          </a:bodyPr>
          <a:lstStyle/>
          <a:p>
            <a:r>
              <a:rPr lang="en-US" sz="6000" b="1" dirty="0">
                <a:solidFill>
                  <a:schemeClr val="tx2">
                    <a:lumMod val="50000"/>
                  </a:schemeClr>
                </a:solidFill>
                <a:effectLst>
                  <a:outerShdw blurRad="38100" dist="38100" dir="2700000" algn="tl">
                    <a:srgbClr val="000000">
                      <a:alpha val="43137"/>
                    </a:srgbClr>
                  </a:outerShdw>
                </a:effectLst>
                <a:latin typeface="Aptos Narrow" panose="020B0004020202020204" pitchFamily="34" charset="0"/>
                <a:ea typeface="Open Sans" panose="020B0606030504020204" pitchFamily="34" charset="0"/>
                <a:cs typeface="Open Sans" panose="020B0606030504020204" pitchFamily="34" charset="0"/>
              </a:rPr>
              <a:t>RETROSPECTIVES</a:t>
            </a:r>
          </a:p>
        </p:txBody>
      </p:sp>
      <p:sp>
        <p:nvSpPr>
          <p:cNvPr id="2" name="Rectangle 1">
            <a:extLst>
              <a:ext uri="{FF2B5EF4-FFF2-40B4-BE49-F238E27FC236}">
                <a16:creationId xmlns:a16="http://schemas.microsoft.com/office/drawing/2014/main" id="{6196487E-8431-CE9A-6B92-3D3BB90DD266}"/>
              </a:ext>
            </a:extLst>
          </p:cNvPr>
          <p:cNvSpPr/>
          <p:nvPr/>
        </p:nvSpPr>
        <p:spPr>
          <a:xfrm>
            <a:off x="1543791" y="3351811"/>
            <a:ext cx="617518" cy="1870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59990A3-AA39-7DC3-85A1-5661B39079F2}"/>
              </a:ext>
            </a:extLst>
          </p:cNvPr>
          <p:cNvSpPr/>
          <p:nvPr/>
        </p:nvSpPr>
        <p:spPr>
          <a:xfrm>
            <a:off x="1444569" y="4999512"/>
            <a:ext cx="1274880" cy="15301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F247633-A9FB-4149-426F-EAF69ACF2DAE}"/>
              </a:ext>
            </a:extLst>
          </p:cNvPr>
          <p:cNvSpPr txBox="1"/>
          <p:nvPr/>
        </p:nvSpPr>
        <p:spPr>
          <a:xfrm>
            <a:off x="879845" y="2479802"/>
            <a:ext cx="4797942" cy="3970318"/>
          </a:xfrm>
          <a:prstGeom prst="rect">
            <a:avLst/>
          </a:prstGeom>
          <a:noFill/>
        </p:spPr>
        <p:txBody>
          <a:bodyPr wrap="square">
            <a:spAutoFit/>
          </a:bodyPr>
          <a:lstStyle/>
          <a:p>
            <a:pPr marL="0" marR="0"/>
            <a:r>
              <a:rPr lang="en-US" b="1" dirty="0">
                <a:latin typeface="Aptos Narrow" panose="020B0004020202020204" pitchFamily="34" charset="0"/>
                <a:ea typeface="Aptos" panose="020B0004020202020204" pitchFamily="34" charset="0"/>
                <a:cs typeface="Aptos" panose="020B0004020202020204" pitchFamily="34" charset="0"/>
              </a:rPr>
              <a:t>PROCESS</a:t>
            </a:r>
          </a:p>
          <a:p>
            <a:pPr marL="0" marR="0"/>
            <a:endParaRPr lang="en-US" dirty="0">
              <a:latin typeface="Aptos Narrow" panose="020B0004020202020204" pitchFamily="34" charset="0"/>
              <a:ea typeface="Aptos" panose="020B0004020202020204" pitchFamily="34" charset="0"/>
              <a:cs typeface="Aptos" panose="020B0004020202020204" pitchFamily="34" charset="0"/>
            </a:endParaRPr>
          </a:p>
          <a:p>
            <a:pPr marL="0" marR="0"/>
            <a:r>
              <a:rPr lang="en-US" dirty="0">
                <a:latin typeface="Aptos Narrow" panose="020B0004020202020204" pitchFamily="34" charset="0"/>
                <a:ea typeface="Aptos" panose="020B0004020202020204" pitchFamily="34" charset="0"/>
                <a:cs typeface="Aptos" panose="020B0004020202020204" pitchFamily="34" charset="0"/>
              </a:rPr>
              <a:t>No standard foundation for this process</a:t>
            </a:r>
          </a:p>
          <a:p>
            <a:pPr marL="0" marR="0"/>
            <a:r>
              <a:rPr lang="en-US" dirty="0">
                <a:latin typeface="Aptos Narrow" panose="020B0004020202020204" pitchFamily="34" charset="0"/>
                <a:ea typeface="Aptos" panose="020B0004020202020204" pitchFamily="34" charset="0"/>
                <a:cs typeface="Aptos" panose="020B0004020202020204" pitchFamily="34" charset="0"/>
              </a:rPr>
              <a:t>Creation of a process to mirror automation</a:t>
            </a:r>
          </a:p>
          <a:p>
            <a:pPr marL="0" marR="0"/>
            <a:r>
              <a:rPr lang="en-US" dirty="0">
                <a:latin typeface="Aptos Narrow" panose="020B0004020202020204" pitchFamily="34" charset="0"/>
                <a:ea typeface="Aptos" panose="020B0004020202020204" pitchFamily="34" charset="0"/>
                <a:cs typeface="Aptos" panose="020B0004020202020204" pitchFamily="34" charset="0"/>
              </a:rPr>
              <a:t>Identifying a mix of appropriate data</a:t>
            </a:r>
          </a:p>
          <a:p>
            <a:pPr marL="0" marR="0"/>
            <a:endParaRPr lang="en-US" dirty="0">
              <a:latin typeface="Aptos Narrow" panose="020B0004020202020204" pitchFamily="34" charset="0"/>
              <a:ea typeface="Aptos" panose="020B0004020202020204" pitchFamily="34" charset="0"/>
              <a:cs typeface="Aptos" panose="020B0004020202020204" pitchFamily="34" charset="0"/>
            </a:endParaRPr>
          </a:p>
          <a:p>
            <a:pPr marL="0" marR="0"/>
            <a:r>
              <a:rPr lang="en-US" b="1" dirty="0">
                <a:latin typeface="Aptos Narrow" panose="020B0004020202020204" pitchFamily="34" charset="0"/>
                <a:ea typeface="Aptos" panose="020B0004020202020204" pitchFamily="34" charset="0"/>
                <a:cs typeface="Aptos" panose="020B0004020202020204" pitchFamily="34" charset="0"/>
              </a:rPr>
              <a:t>TECHNICAL</a:t>
            </a:r>
          </a:p>
          <a:p>
            <a:pPr marL="0" marR="0"/>
            <a:endParaRPr lang="en-US" dirty="0">
              <a:latin typeface="Aptos Narrow" panose="020B0004020202020204" pitchFamily="34" charset="0"/>
              <a:ea typeface="Aptos" panose="020B0004020202020204" pitchFamily="34" charset="0"/>
              <a:cs typeface="Aptos" panose="020B0004020202020204" pitchFamily="34" charset="0"/>
            </a:endParaRPr>
          </a:p>
          <a:p>
            <a:pPr marL="0" marR="0"/>
            <a:r>
              <a:rPr lang="en-US" dirty="0">
                <a:latin typeface="Aptos Narrow" panose="020B0004020202020204" pitchFamily="34" charset="0"/>
                <a:ea typeface="Aptos" panose="020B0004020202020204" pitchFamily="34" charset="0"/>
                <a:cs typeface="Aptos" panose="020B0004020202020204" pitchFamily="34" charset="0"/>
              </a:rPr>
              <a:t>Steep RPA learning curve</a:t>
            </a:r>
          </a:p>
          <a:p>
            <a:pPr marL="0" marR="0"/>
            <a:r>
              <a:rPr lang="en-US" dirty="0">
                <a:latin typeface="Aptos Narrow" panose="020B0004020202020204" pitchFamily="34" charset="0"/>
                <a:ea typeface="Aptos" panose="020B0004020202020204" pitchFamily="34" charset="0"/>
                <a:cs typeface="Aptos" panose="020B0004020202020204" pitchFamily="34" charset="0"/>
              </a:rPr>
              <a:t>Detailed knowledge on UiPath codes</a:t>
            </a:r>
          </a:p>
          <a:p>
            <a:pPr marL="0" marR="0"/>
            <a:r>
              <a:rPr lang="en-US" dirty="0">
                <a:latin typeface="Aptos Narrow" panose="020B0004020202020204" pitchFamily="34" charset="0"/>
                <a:ea typeface="Aptos" panose="020B0004020202020204" pitchFamily="34" charset="0"/>
                <a:cs typeface="Aptos" panose="020B0004020202020204" pitchFamily="34" charset="0"/>
              </a:rPr>
              <a:t>Knowledge on use of more optimized or robust UiPath activities</a:t>
            </a:r>
          </a:p>
          <a:p>
            <a:pPr marL="0" marR="0"/>
            <a:endParaRPr lang="en-US" dirty="0">
              <a:latin typeface="Aptos Narrow" panose="020B0004020202020204" pitchFamily="34" charset="0"/>
              <a:ea typeface="Aptos" panose="020B0004020202020204" pitchFamily="34" charset="0"/>
              <a:cs typeface="Aptos" panose="020B0004020202020204" pitchFamily="34" charset="0"/>
            </a:endParaRPr>
          </a:p>
          <a:p>
            <a:pPr marL="0" marR="0"/>
            <a:endParaRPr lang="en-US" sz="1800" dirty="0">
              <a:effectLst/>
              <a:latin typeface="Aptos Narrow" panose="020B0004020202020204" pitchFamily="34" charset="0"/>
              <a:ea typeface="Aptos" panose="020B0004020202020204" pitchFamily="34" charset="0"/>
              <a:cs typeface="Aptos" panose="020B0004020202020204" pitchFamily="34" charset="0"/>
            </a:endParaRPr>
          </a:p>
        </p:txBody>
      </p:sp>
      <p:sp>
        <p:nvSpPr>
          <p:cNvPr id="9" name="TextBox 8">
            <a:extLst>
              <a:ext uri="{FF2B5EF4-FFF2-40B4-BE49-F238E27FC236}">
                <a16:creationId xmlns:a16="http://schemas.microsoft.com/office/drawing/2014/main" id="{A3AC3C61-781C-04D0-26D4-4501C635D962}"/>
              </a:ext>
            </a:extLst>
          </p:cNvPr>
          <p:cNvSpPr txBox="1"/>
          <p:nvPr/>
        </p:nvSpPr>
        <p:spPr>
          <a:xfrm>
            <a:off x="6514215" y="2323245"/>
            <a:ext cx="5031462" cy="4247317"/>
          </a:xfrm>
          <a:prstGeom prst="rect">
            <a:avLst/>
          </a:prstGeom>
          <a:noFill/>
        </p:spPr>
        <p:txBody>
          <a:bodyPr wrap="square">
            <a:spAutoFit/>
          </a:bodyPr>
          <a:lstStyle/>
          <a:p>
            <a:pPr marL="0" marR="0"/>
            <a:r>
              <a:rPr lang="en-US" b="1" dirty="0">
                <a:latin typeface="Aptos Narrow" panose="020B0004020202020204" pitchFamily="34" charset="0"/>
                <a:ea typeface="Aptos" panose="020B0004020202020204" pitchFamily="34" charset="0"/>
                <a:cs typeface="Aptos" panose="020B0004020202020204" pitchFamily="34" charset="0"/>
              </a:rPr>
              <a:t>PROJECT</a:t>
            </a:r>
          </a:p>
          <a:p>
            <a:pPr marL="0" marR="0"/>
            <a:endParaRPr lang="en-US" dirty="0">
              <a:latin typeface="Aptos Narrow" panose="020B0004020202020204" pitchFamily="34" charset="0"/>
              <a:ea typeface="Aptos" panose="020B0004020202020204" pitchFamily="34" charset="0"/>
              <a:cs typeface="Aptos" panose="020B0004020202020204" pitchFamily="34" charset="0"/>
            </a:endParaRPr>
          </a:p>
          <a:p>
            <a:pPr marL="0" marR="0"/>
            <a:r>
              <a:rPr lang="en-US" dirty="0">
                <a:latin typeface="Aptos Narrow" panose="020B0004020202020204" pitchFamily="34" charset="0"/>
                <a:ea typeface="Aptos" panose="020B0004020202020204" pitchFamily="34" charset="0"/>
                <a:cs typeface="Aptos" panose="020B0004020202020204" pitchFamily="34" charset="0"/>
              </a:rPr>
              <a:t>Agile/Scrum Approach</a:t>
            </a:r>
            <a:br>
              <a:rPr lang="en-US" dirty="0">
                <a:latin typeface="Aptos Narrow" panose="020B0004020202020204" pitchFamily="34" charset="0"/>
                <a:ea typeface="Aptos" panose="020B0004020202020204" pitchFamily="34" charset="0"/>
                <a:cs typeface="Aptos" panose="020B0004020202020204" pitchFamily="34" charset="0"/>
              </a:rPr>
            </a:br>
            <a:r>
              <a:rPr lang="en-US" dirty="0">
                <a:latin typeface="Aptos Narrow" panose="020B0004020202020204" pitchFamily="34" charset="0"/>
                <a:ea typeface="Aptos" panose="020B0004020202020204" pitchFamily="34" charset="0"/>
                <a:cs typeface="Aptos" panose="020B0004020202020204" pitchFamily="34" charset="0"/>
              </a:rPr>
              <a:t>Leveraged SMEs within area of expertise</a:t>
            </a:r>
          </a:p>
          <a:p>
            <a:pPr marL="0" marR="0"/>
            <a:r>
              <a:rPr lang="en-US" dirty="0">
                <a:latin typeface="Aptos Narrow" panose="020B0004020202020204" pitchFamily="34" charset="0"/>
                <a:ea typeface="Aptos" panose="020B0004020202020204" pitchFamily="34" charset="0"/>
                <a:cs typeface="Aptos" panose="020B0004020202020204" pitchFamily="34" charset="0"/>
              </a:rPr>
              <a:t>Seamless collaboration across project teams: Stakeholders, Sponsors, Operations Excellence, Analytics &amp; Technology Improvements/Innovation</a:t>
            </a:r>
          </a:p>
          <a:p>
            <a:pPr marL="0" marR="0"/>
            <a:endParaRPr lang="en-US" dirty="0">
              <a:latin typeface="Aptos Narrow" panose="020B0004020202020204" pitchFamily="34" charset="0"/>
              <a:ea typeface="Aptos" panose="020B0004020202020204" pitchFamily="34" charset="0"/>
              <a:cs typeface="Aptos" panose="020B0004020202020204" pitchFamily="34" charset="0"/>
            </a:endParaRPr>
          </a:p>
          <a:p>
            <a:pPr marL="0" marR="0"/>
            <a:r>
              <a:rPr lang="en-US" b="1" dirty="0">
                <a:latin typeface="Aptos Narrow" panose="020B0004020202020204" pitchFamily="34" charset="0"/>
                <a:ea typeface="Aptos" panose="020B0004020202020204" pitchFamily="34" charset="0"/>
                <a:cs typeface="Aptos" panose="020B0004020202020204" pitchFamily="34" charset="0"/>
              </a:rPr>
              <a:t>DEVELOPER</a:t>
            </a:r>
          </a:p>
          <a:p>
            <a:pPr marL="0" marR="0"/>
            <a:endParaRPr lang="en-US" dirty="0">
              <a:latin typeface="Aptos Narrow" panose="020B0004020202020204" pitchFamily="34" charset="0"/>
              <a:ea typeface="Aptos" panose="020B0004020202020204" pitchFamily="34" charset="0"/>
              <a:cs typeface="Aptos" panose="020B0004020202020204" pitchFamily="34" charset="0"/>
            </a:endParaRPr>
          </a:p>
          <a:p>
            <a:pPr marL="0" marR="0"/>
            <a:r>
              <a:rPr lang="en-US" dirty="0">
                <a:latin typeface="Aptos Narrow" panose="020B0004020202020204" pitchFamily="34" charset="0"/>
                <a:ea typeface="Aptos" panose="020B0004020202020204" pitchFamily="34" charset="0"/>
                <a:cs typeface="Aptos" panose="020B0004020202020204" pitchFamily="34" charset="0"/>
              </a:rPr>
              <a:t>Increased knowledge on UiPath activity workflows</a:t>
            </a:r>
          </a:p>
          <a:p>
            <a:pPr marL="0" marR="0"/>
            <a:r>
              <a:rPr lang="en-US" dirty="0">
                <a:latin typeface="Aptos Narrow" panose="020B0004020202020204" pitchFamily="34" charset="0"/>
                <a:ea typeface="Aptos" panose="020B0004020202020204" pitchFamily="34" charset="0"/>
                <a:cs typeface="Aptos" panose="020B0004020202020204" pitchFamily="34" charset="0"/>
              </a:rPr>
              <a:t>Basic coding knowledge</a:t>
            </a:r>
          </a:p>
          <a:p>
            <a:pPr marL="0" marR="0"/>
            <a:r>
              <a:rPr lang="en-US" dirty="0">
                <a:latin typeface="Aptos Narrow" panose="020B0004020202020204" pitchFamily="34" charset="0"/>
                <a:ea typeface="Aptos" panose="020B0004020202020204" pitchFamily="34" charset="0"/>
                <a:cs typeface="Aptos" panose="020B0004020202020204" pitchFamily="34" charset="0"/>
              </a:rPr>
              <a:t>Relationship between Orchestrator &amp; UiPath Studio</a:t>
            </a:r>
          </a:p>
          <a:p>
            <a:pPr marL="0" marR="0"/>
            <a:r>
              <a:rPr lang="en-US" dirty="0">
                <a:effectLst/>
                <a:latin typeface="Aptos Narrow" panose="020B0004020202020204" pitchFamily="34" charset="0"/>
                <a:ea typeface="Aptos" panose="020B0004020202020204" pitchFamily="34" charset="0"/>
                <a:cs typeface="Aptos" panose="020B0004020202020204" pitchFamily="34" charset="0"/>
              </a:rPr>
              <a:t>Standar</a:t>
            </a:r>
            <a:r>
              <a:rPr lang="en-US" dirty="0">
                <a:latin typeface="Aptos Narrow" panose="020B0004020202020204" pitchFamily="34" charset="0"/>
                <a:ea typeface="Aptos" panose="020B0004020202020204" pitchFamily="34" charset="0"/>
                <a:cs typeface="Aptos" panose="020B0004020202020204" pitchFamily="34" charset="0"/>
              </a:rPr>
              <a:t>dization of Automation Documentation &amp; Publication process</a:t>
            </a:r>
            <a:endParaRPr lang="en-US" dirty="0">
              <a:effectLst/>
              <a:latin typeface="Aptos Narrow" panose="020B0004020202020204" pitchFamily="34" charset="0"/>
              <a:ea typeface="Aptos" panose="020B0004020202020204" pitchFamily="34" charset="0"/>
              <a:cs typeface="Aptos" panose="020B0004020202020204" pitchFamily="34" charset="0"/>
            </a:endParaRPr>
          </a:p>
        </p:txBody>
      </p:sp>
      <p:sp>
        <p:nvSpPr>
          <p:cNvPr id="12" name="TextBox 11">
            <a:extLst>
              <a:ext uri="{FF2B5EF4-FFF2-40B4-BE49-F238E27FC236}">
                <a16:creationId xmlns:a16="http://schemas.microsoft.com/office/drawing/2014/main" id="{095720B6-EFB8-0E27-171F-DABA84EA215C}"/>
              </a:ext>
            </a:extLst>
          </p:cNvPr>
          <p:cNvSpPr txBox="1"/>
          <p:nvPr/>
        </p:nvSpPr>
        <p:spPr>
          <a:xfrm>
            <a:off x="1852550" y="1800025"/>
            <a:ext cx="2328603" cy="523220"/>
          </a:xfrm>
          <a:prstGeom prst="rect">
            <a:avLst/>
          </a:prstGeom>
          <a:noFill/>
        </p:spPr>
        <p:txBody>
          <a:bodyPr wrap="square">
            <a:spAutoFit/>
          </a:bodyPr>
          <a:lstStyle/>
          <a:p>
            <a:pPr marL="0" marR="0"/>
            <a:r>
              <a:rPr lang="en-US" sz="2800" b="1" dirty="0">
                <a:latin typeface="Aptos Narrow" panose="020B0004020202020204" pitchFamily="34" charset="0"/>
                <a:ea typeface="Aptos" panose="020B0004020202020204" pitchFamily="34" charset="0"/>
                <a:cs typeface="Aptos" panose="020B0004020202020204" pitchFamily="34" charset="0"/>
              </a:rPr>
              <a:t>CHALLENGES</a:t>
            </a:r>
          </a:p>
        </p:txBody>
      </p:sp>
      <p:sp>
        <p:nvSpPr>
          <p:cNvPr id="13" name="TextBox 12">
            <a:extLst>
              <a:ext uri="{FF2B5EF4-FFF2-40B4-BE49-F238E27FC236}">
                <a16:creationId xmlns:a16="http://schemas.microsoft.com/office/drawing/2014/main" id="{9BD389A9-82AF-9C83-7C7B-AED2B9F843E0}"/>
              </a:ext>
            </a:extLst>
          </p:cNvPr>
          <p:cNvSpPr txBox="1"/>
          <p:nvPr/>
        </p:nvSpPr>
        <p:spPr>
          <a:xfrm>
            <a:off x="7965902" y="1800025"/>
            <a:ext cx="1894568" cy="523220"/>
          </a:xfrm>
          <a:prstGeom prst="rect">
            <a:avLst/>
          </a:prstGeom>
          <a:noFill/>
        </p:spPr>
        <p:txBody>
          <a:bodyPr wrap="square">
            <a:spAutoFit/>
          </a:bodyPr>
          <a:lstStyle/>
          <a:p>
            <a:pPr marL="0" marR="0"/>
            <a:r>
              <a:rPr lang="en-US" sz="2800" b="1" dirty="0">
                <a:latin typeface="Aptos Narrow" panose="020B0004020202020204" pitchFamily="34" charset="0"/>
                <a:ea typeface="Aptos" panose="020B0004020202020204" pitchFamily="34" charset="0"/>
                <a:cs typeface="Aptos" panose="020B0004020202020204" pitchFamily="34" charset="0"/>
              </a:rPr>
              <a:t>WINS</a:t>
            </a:r>
          </a:p>
        </p:txBody>
      </p:sp>
    </p:spTree>
    <p:extLst>
      <p:ext uri="{BB962C8B-B14F-4D97-AF65-F5344CB8AC3E}">
        <p14:creationId xmlns:p14="http://schemas.microsoft.com/office/powerpoint/2010/main" val="94706775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668F5E6C-172E-48AA-B557-7D2101938002}"/>
              </a:ext>
            </a:extLst>
          </p:cNvPr>
          <p:cNvSpPr txBox="1">
            <a:spLocks/>
          </p:cNvSpPr>
          <p:nvPr/>
        </p:nvSpPr>
        <p:spPr>
          <a:xfrm>
            <a:off x="414068" y="6512942"/>
            <a:ext cx="2409825" cy="211707"/>
          </a:xfrm>
          <a:prstGeom prst="rect">
            <a:avLst/>
          </a:prstGeom>
        </p:spPr>
        <p:txBody>
          <a:bodyPr vert="horz" lIns="91440" tIns="45720" rIns="91440" bIns="45720" rtlCol="0" anchor="t" anchorCtr="0"/>
          <a:lstStyle>
            <a:defPPr>
              <a:defRPr lang="en-US"/>
            </a:defPPr>
            <a:lvl1pPr marL="0" algn="l" defTabSz="914400" rtl="0" eaLnBrk="1" latinLnBrk="0" hangingPunct="1">
              <a:defRPr sz="900" b="0" i="0" kern="1200">
                <a:solidFill>
                  <a:schemeClr val="tx1">
                    <a:tint val="75000"/>
                  </a:schemeClr>
                </a:solidFill>
                <a:latin typeface="Calibri Light" charset="0"/>
                <a:ea typeface="Calibri Light" charset="0"/>
                <a:cs typeface="Calibri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lumMod val="75000"/>
                  </a:schemeClr>
                </a:solidFill>
                <a:latin typeface="+mj-lt"/>
              </a:rPr>
              <a:t>CONFIDENTIAL – DO NOT DISTRIBUTE</a:t>
            </a:r>
          </a:p>
        </p:txBody>
      </p:sp>
    </p:spTree>
    <p:extLst>
      <p:ext uri="{BB962C8B-B14F-4D97-AF65-F5344CB8AC3E}">
        <p14:creationId xmlns:p14="http://schemas.microsoft.com/office/powerpoint/2010/main" val="20216505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950DA-A77E-E9F2-3DE7-670FFC559D4A}"/>
            </a:ext>
          </a:extLst>
        </p:cNvPr>
        <p:cNvGrpSpPr/>
        <p:nvPr/>
      </p:nvGrpSpPr>
      <p:grpSpPr>
        <a:xfrm>
          <a:off x="0" y="0"/>
          <a:ext cx="0" cy="0"/>
          <a:chOff x="0" y="0"/>
          <a:chExt cx="0" cy="0"/>
        </a:xfrm>
      </p:grpSpPr>
      <p:sp>
        <p:nvSpPr>
          <p:cNvPr id="6" name="object 2">
            <a:extLst>
              <a:ext uri="{FF2B5EF4-FFF2-40B4-BE49-F238E27FC236}">
                <a16:creationId xmlns:a16="http://schemas.microsoft.com/office/drawing/2014/main" id="{C2A19B5D-843C-6346-4E03-F2F1D99E76EB}"/>
              </a:ext>
            </a:extLst>
          </p:cNvPr>
          <p:cNvSpPr/>
          <p:nvPr/>
        </p:nvSpPr>
        <p:spPr>
          <a:xfrm>
            <a:off x="1" y="6812279"/>
            <a:ext cx="12189460" cy="45720"/>
          </a:xfrm>
          <a:custGeom>
            <a:avLst/>
            <a:gdLst/>
            <a:ahLst/>
            <a:cxnLst/>
            <a:rect l="l" t="t" r="r" b="b"/>
            <a:pathLst>
              <a:path w="12189460" h="45720">
                <a:moveTo>
                  <a:pt x="12188952" y="0"/>
                </a:moveTo>
                <a:lnTo>
                  <a:pt x="0" y="0"/>
                </a:lnTo>
                <a:lnTo>
                  <a:pt x="0" y="45719"/>
                </a:lnTo>
                <a:lnTo>
                  <a:pt x="12188952" y="45719"/>
                </a:lnTo>
                <a:lnTo>
                  <a:pt x="12188952" y="0"/>
                </a:lnTo>
                <a:close/>
              </a:path>
            </a:pathLst>
          </a:custGeom>
          <a:solidFill>
            <a:srgbClr val="F94616"/>
          </a:solidFill>
        </p:spPr>
        <p:txBody>
          <a:bodyPr wrap="square" lIns="0" tIns="0" rIns="0" bIns="0" rtlCol="0"/>
          <a:lstStyle/>
          <a:p>
            <a:endParaRPr>
              <a:latin typeface="Calibri Light" panose="020F0302020204030204" pitchFamily="34" charset="0"/>
              <a:cs typeface="Calibri Light" panose="020F0302020204030204" pitchFamily="34" charset="0"/>
            </a:endParaRPr>
          </a:p>
        </p:txBody>
      </p:sp>
      <p:sp>
        <p:nvSpPr>
          <p:cNvPr id="47" name="Title 1">
            <a:extLst>
              <a:ext uri="{FF2B5EF4-FFF2-40B4-BE49-F238E27FC236}">
                <a16:creationId xmlns:a16="http://schemas.microsoft.com/office/drawing/2014/main" id="{942D74AC-58F0-C28E-D18D-A7BC53399740}"/>
              </a:ext>
            </a:extLst>
          </p:cNvPr>
          <p:cNvSpPr>
            <a:spLocks noGrp="1"/>
          </p:cNvSpPr>
          <p:nvPr>
            <p:ph type="title"/>
          </p:nvPr>
        </p:nvSpPr>
        <p:spPr>
          <a:xfrm>
            <a:off x="390328" y="178180"/>
            <a:ext cx="11645728" cy="1149634"/>
          </a:xfrm>
        </p:spPr>
        <p:txBody>
          <a:bodyPr vert="horz">
            <a:noAutofit/>
          </a:bodyPr>
          <a:lstStyle/>
          <a:p>
            <a:r>
              <a:rPr lang="en-US" b="1" dirty="0">
                <a:solidFill>
                  <a:schemeClr val="tx2">
                    <a:lumMod val="50000"/>
                  </a:schemeClr>
                </a:solidFill>
                <a:effectLst>
                  <a:outerShdw blurRad="38100" dist="38100" dir="2700000" algn="tl">
                    <a:srgbClr val="000000">
                      <a:alpha val="43137"/>
                    </a:srgbClr>
                  </a:outerShdw>
                </a:effectLst>
                <a:latin typeface="Aptos Narrow" panose="020B0004020202020204" pitchFamily="34" charset="0"/>
                <a:ea typeface="Open Sans" panose="020B0606030504020204" pitchFamily="34" charset="0"/>
                <a:cs typeface="Calibri Light" panose="020F0302020204030204" pitchFamily="34" charset="0"/>
              </a:rPr>
              <a:t>TECHNOLOGY IMPROVEMENTS &amp; INNOVATION</a:t>
            </a:r>
          </a:p>
        </p:txBody>
      </p:sp>
      <p:sp>
        <p:nvSpPr>
          <p:cNvPr id="2" name="TextBox 1">
            <a:extLst>
              <a:ext uri="{FF2B5EF4-FFF2-40B4-BE49-F238E27FC236}">
                <a16:creationId xmlns:a16="http://schemas.microsoft.com/office/drawing/2014/main" id="{CE21A218-2398-54CD-1FDD-CE786BB40001}"/>
              </a:ext>
            </a:extLst>
          </p:cNvPr>
          <p:cNvSpPr txBox="1"/>
          <p:nvPr/>
        </p:nvSpPr>
        <p:spPr>
          <a:xfrm>
            <a:off x="390328" y="2298532"/>
            <a:ext cx="11484427" cy="32316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lvl="1"/>
            <a:endParaRPr lang="en-US" sz="1600" dirty="0">
              <a:solidFill>
                <a:schemeClr val="tx2">
                  <a:lumMod val="50000"/>
                </a:schemeClr>
              </a:solidFill>
              <a:latin typeface="Calibri Light" panose="020F0302020204030204" pitchFamily="34" charset="0"/>
              <a:ea typeface="Calibri" panose="020F0502020204030204" pitchFamily="34" charset="0"/>
              <a:cs typeface="Calibri Light" panose="020F0302020204030204" pitchFamily="34" charset="0"/>
            </a:endParaRPr>
          </a:p>
          <a:p>
            <a:pPr lvl="1" algn="just">
              <a:spcBef>
                <a:spcPts val="2400"/>
              </a:spcBef>
            </a:pPr>
            <a:endParaRPr lang="en-US" sz="2800" b="1" dirty="0">
              <a:solidFill>
                <a:schemeClr val="tx2">
                  <a:lumMod val="50000"/>
                </a:schemeClr>
              </a:solidFill>
              <a:effectLst>
                <a:outerShdw blurRad="38100" dist="38100" dir="2700000" algn="tl">
                  <a:srgbClr val="000000">
                    <a:alpha val="43137"/>
                  </a:srgbClr>
                </a:outerShdw>
              </a:effectLst>
              <a:latin typeface="Univers Condensed Light" panose="020B0306020202040204" pitchFamily="34" charset="0"/>
            </a:endParaRPr>
          </a:p>
          <a:p>
            <a:pPr lvl="1" algn="just">
              <a:spcBef>
                <a:spcPts val="2400"/>
              </a:spcBef>
            </a:pPr>
            <a:endParaRPr lang="en-US" sz="2800" b="1" dirty="0">
              <a:solidFill>
                <a:schemeClr val="tx2">
                  <a:lumMod val="50000"/>
                </a:schemeClr>
              </a:solidFill>
              <a:effectLst>
                <a:outerShdw blurRad="38100" dist="38100" dir="2700000" algn="tl">
                  <a:srgbClr val="000000">
                    <a:alpha val="43137"/>
                  </a:srgbClr>
                </a:outerShdw>
              </a:effectLst>
              <a:latin typeface="Univers Condensed Light" panose="020B0306020202040204" pitchFamily="34" charset="0"/>
            </a:endParaRPr>
          </a:p>
          <a:p>
            <a:pPr lvl="1" algn="just">
              <a:spcBef>
                <a:spcPts val="2400"/>
              </a:spcBef>
            </a:pPr>
            <a:r>
              <a:rPr lang="en-US" sz="2000" b="1" dirty="0">
                <a:solidFill>
                  <a:schemeClr val="tx2">
                    <a:lumMod val="50000"/>
                  </a:schemeClr>
                </a:solidFill>
                <a:effectLst>
                  <a:outerShdw blurRad="38100" dist="38100" dir="2700000" algn="tl">
                    <a:srgbClr val="000000">
                      <a:alpha val="43137"/>
                    </a:srgbClr>
                  </a:outerShdw>
                </a:effectLst>
                <a:latin typeface="Univers Condensed Light" panose="020B0306020202040204" pitchFamily="34" charset="0"/>
              </a:rPr>
              <a:t>	James Radcliffe			Markus V Cruzada-Deshazer</a:t>
            </a:r>
            <a:r>
              <a:rPr lang="en-US" sz="1200" b="1" dirty="0">
                <a:solidFill>
                  <a:schemeClr val="tx2">
                    <a:lumMod val="50000"/>
                  </a:schemeClr>
                </a:solidFill>
                <a:effectLst>
                  <a:outerShdw blurRad="38100" dist="38100" dir="2700000" algn="tl">
                    <a:srgbClr val="000000">
                      <a:alpha val="43137"/>
                    </a:srgbClr>
                  </a:outerShdw>
                </a:effectLst>
                <a:latin typeface="Univers Condensed Light" panose="020B0306020202040204" pitchFamily="34" charset="0"/>
              </a:rPr>
              <a:t>	</a:t>
            </a:r>
            <a:r>
              <a:rPr lang="en-US" sz="2000" b="1" dirty="0">
                <a:solidFill>
                  <a:schemeClr val="tx2">
                    <a:lumMod val="50000"/>
                  </a:schemeClr>
                </a:solidFill>
                <a:effectLst>
                  <a:outerShdw blurRad="38100" dist="38100" dir="2700000" algn="tl">
                    <a:srgbClr val="000000">
                      <a:alpha val="43137"/>
                    </a:srgbClr>
                  </a:outerShdw>
                </a:effectLst>
                <a:latin typeface="Univers Condensed Light" panose="020B0306020202040204" pitchFamily="34" charset="0"/>
              </a:rPr>
              <a:t>	Marv Whitson</a:t>
            </a:r>
          </a:p>
          <a:p>
            <a:pPr lvl="1" algn="just"/>
            <a:r>
              <a:rPr lang="en-US" sz="1200" dirty="0">
                <a:solidFill>
                  <a:schemeClr val="tx2">
                    <a:lumMod val="50000"/>
                  </a:schemeClr>
                </a:solidFill>
                <a:effectLst>
                  <a:outerShdw blurRad="38100" dist="38100" dir="2700000" algn="tl">
                    <a:srgbClr val="000000">
                      <a:alpha val="43137"/>
                    </a:srgbClr>
                  </a:outerShdw>
                </a:effectLst>
                <a:latin typeface="Univers Condensed Light" panose="020B0306020202040204" pitchFamily="34" charset="0"/>
              </a:rPr>
              <a:t>	Program Manager			Program Manager			Director</a:t>
            </a:r>
          </a:p>
          <a:p>
            <a:pPr lvl="1" algn="just"/>
            <a:r>
              <a:rPr lang="en-US" sz="1200" dirty="0">
                <a:solidFill>
                  <a:schemeClr val="tx2">
                    <a:lumMod val="50000"/>
                  </a:schemeClr>
                </a:solidFill>
                <a:effectLst>
                  <a:outerShdw blurRad="38100" dist="38100" dir="2700000" algn="tl">
                    <a:srgbClr val="000000">
                      <a:alpha val="43137"/>
                    </a:srgbClr>
                  </a:outerShdw>
                </a:effectLst>
                <a:latin typeface="Univers Condensed Light" panose="020B0306020202040204" pitchFamily="34" charset="0"/>
              </a:rPr>
              <a:t>	Technology Improvements			Office Productivity, Technology &amp; Innovation		Technology Integration &amp; Operations Support (TIOS)</a:t>
            </a:r>
          </a:p>
          <a:p>
            <a:pPr lvl="1" algn="just"/>
            <a:r>
              <a:rPr lang="en-US" sz="1200" dirty="0">
                <a:solidFill>
                  <a:schemeClr val="tx2">
                    <a:lumMod val="50000"/>
                  </a:schemeClr>
                </a:solidFill>
                <a:latin typeface="Univers Condensed Light" panose="020B0306020202040204" pitchFamily="34" charset="0"/>
              </a:rPr>
              <a:t>		</a:t>
            </a:r>
            <a:r>
              <a:rPr lang="en-US" sz="1200" dirty="0">
                <a:solidFill>
                  <a:schemeClr val="tx2">
                    <a:lumMod val="50000"/>
                  </a:schemeClr>
                </a:solidFill>
                <a:effectLst>
                  <a:outerShdw blurRad="38100" dist="38100" dir="2700000" algn="tl">
                    <a:srgbClr val="000000">
                      <a:alpha val="43137"/>
                    </a:srgbClr>
                  </a:outerShdw>
                </a:effectLst>
                <a:latin typeface="Univers Condensed Light" panose="020B0306020202040204" pitchFamily="34" charset="0"/>
              </a:rPr>
              <a:t>			</a:t>
            </a:r>
            <a:r>
              <a:rPr lang="en-US" sz="1200" dirty="0">
                <a:solidFill>
                  <a:schemeClr val="tx2">
                    <a:lumMod val="50000"/>
                  </a:schemeClr>
                </a:solidFill>
                <a:latin typeface="Univers Condensed Light" panose="020B0306020202040204" pitchFamily="34" charset="0"/>
              </a:rPr>
              <a:t>			</a:t>
            </a:r>
            <a:endParaRPr lang="en-US" sz="1600" dirty="0">
              <a:solidFill>
                <a:schemeClr val="tx2">
                  <a:lumMod val="50000"/>
                </a:schemeClr>
              </a:solidFill>
              <a:effectLst>
                <a:outerShdw blurRad="38100" dist="38100" dir="2700000" algn="tl">
                  <a:srgbClr val="000000">
                    <a:alpha val="43137"/>
                  </a:srgbClr>
                </a:outerShdw>
              </a:effectLst>
              <a:latin typeface="Univers Condensed Light" panose="020B0306020202040204" pitchFamily="34" charset="0"/>
            </a:endParaRPr>
          </a:p>
          <a:p>
            <a:pPr lvl="1" algn="just"/>
            <a:endParaRPr lang="en-US" sz="1600" dirty="0">
              <a:solidFill>
                <a:schemeClr val="tx2">
                  <a:lumMod val="50000"/>
                </a:schemeClr>
              </a:solidFill>
              <a:effectLst/>
              <a:latin typeface="Calibri Light" panose="020F0302020204030204" pitchFamily="34" charset="0"/>
              <a:ea typeface="Calibri" panose="020F0502020204030204" pitchFamily="34" charset="0"/>
              <a:cs typeface="Calibri Light" panose="020F0302020204030204" pitchFamily="34" charset="0"/>
            </a:endParaRPr>
          </a:p>
        </p:txBody>
      </p:sp>
      <p:pic>
        <p:nvPicPr>
          <p:cNvPr id="4" name="Picture 2">
            <a:extLst>
              <a:ext uri="{FF2B5EF4-FFF2-40B4-BE49-F238E27FC236}">
                <a16:creationId xmlns:a16="http://schemas.microsoft.com/office/drawing/2014/main" id="{F5B65550-AB8F-4C16-5E9D-7321869C3948}"/>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75000"/>
                    </a14:imgEffect>
                  </a14:imgLayer>
                </a14:imgProps>
              </a:ext>
            </a:extLst>
          </a:blip>
          <a:srcRect t="11864" b="11864"/>
          <a:stretch/>
        </p:blipFill>
        <p:spPr bwMode="auto">
          <a:xfrm>
            <a:off x="1390184" y="2513742"/>
            <a:ext cx="1467205" cy="14672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orthographicFront"/>
            <a:lightRig rig="threePt" dir="t"/>
          </a:scene3d>
          <a:sp3d>
            <a:bevelT/>
          </a:sp3d>
        </p:spPr>
      </p:pic>
      <p:pic>
        <p:nvPicPr>
          <p:cNvPr id="5" name="Picture 4">
            <a:extLst>
              <a:ext uri="{FF2B5EF4-FFF2-40B4-BE49-F238E27FC236}">
                <a16:creationId xmlns:a16="http://schemas.microsoft.com/office/drawing/2014/main" id="{70D78F37-1CA0-5691-29B5-FA0EC12CC4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9317" y="2513743"/>
            <a:ext cx="1467205" cy="14672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orthographicFront"/>
            <a:lightRig rig="threePt" dir="t"/>
          </a:scene3d>
          <a:sp3d>
            <a:bevelT/>
          </a:sp3d>
        </p:spPr>
      </p:pic>
      <p:pic>
        <p:nvPicPr>
          <p:cNvPr id="7" name="Picture 6">
            <a:extLst>
              <a:ext uri="{FF2B5EF4-FFF2-40B4-BE49-F238E27FC236}">
                <a16:creationId xmlns:a16="http://schemas.microsoft.com/office/drawing/2014/main" id="{472158E9-877B-B7E3-91E9-BEC724ADA246}"/>
              </a:ext>
            </a:extLst>
          </p:cNvPr>
          <p:cNvPicPr>
            <a:picLocks noChangeAspect="1" noChangeArrowheads="1"/>
          </p:cNvPicPr>
          <p:nvPr/>
        </p:nvPicPr>
        <p:blipFill>
          <a:blip r:embed="rId6"/>
          <a:srcRect l="2907" r="2907"/>
          <a:stretch/>
        </p:blipFill>
        <p:spPr bwMode="auto">
          <a:xfrm>
            <a:off x="8708450" y="2513743"/>
            <a:ext cx="1467205" cy="14672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orthographicFront"/>
            <a:lightRig rig="threePt" dir="t"/>
          </a:scene3d>
          <a:sp3d>
            <a:bevelT/>
          </a:sp3d>
        </p:spPr>
      </p:pic>
    </p:spTree>
    <p:extLst>
      <p:ext uri="{BB962C8B-B14F-4D97-AF65-F5344CB8AC3E}">
        <p14:creationId xmlns:p14="http://schemas.microsoft.com/office/powerpoint/2010/main" val="59325571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anim calcmode="lin" valueType="num">
                                      <p:cBhvr>
                                        <p:cTn id="8" dur="750" fill="hold"/>
                                        <p:tgtEl>
                                          <p:spTgt spid="5"/>
                                        </p:tgtEl>
                                        <p:attrNameLst>
                                          <p:attrName>ppt_w</p:attrName>
                                        </p:attrNameLst>
                                      </p:cBhvr>
                                      <p:tavLst>
                                        <p:tav tm="0" fmla="#ppt_w*sin(2.5*pi*$)">
                                          <p:val>
                                            <p:fltVal val="0"/>
                                          </p:val>
                                        </p:tav>
                                        <p:tav tm="100000">
                                          <p:val>
                                            <p:fltVal val="1"/>
                                          </p:val>
                                        </p:tav>
                                      </p:tavLst>
                                    </p:anim>
                                    <p:anim calcmode="lin" valueType="num">
                                      <p:cBhvr>
                                        <p:cTn id="9" dur="750" fill="hold"/>
                                        <p:tgtEl>
                                          <p:spTgt spid="5"/>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750"/>
                                        <p:tgtEl>
                                          <p:spTgt spid="4"/>
                                        </p:tgtEl>
                                      </p:cBhvr>
                                    </p:animEffect>
                                    <p:anim calcmode="lin" valueType="num">
                                      <p:cBhvr>
                                        <p:cTn id="13" dur="750" fill="hold"/>
                                        <p:tgtEl>
                                          <p:spTgt spid="4"/>
                                        </p:tgtEl>
                                        <p:attrNameLst>
                                          <p:attrName>ppt_w</p:attrName>
                                        </p:attrNameLst>
                                      </p:cBhvr>
                                      <p:tavLst>
                                        <p:tav tm="0" fmla="#ppt_w*sin(2.5*pi*$)">
                                          <p:val>
                                            <p:fltVal val="0"/>
                                          </p:val>
                                        </p:tav>
                                        <p:tav tm="100000">
                                          <p:val>
                                            <p:fltVal val="1"/>
                                          </p:val>
                                        </p:tav>
                                      </p:tavLst>
                                    </p:anim>
                                    <p:anim calcmode="lin" valueType="num">
                                      <p:cBhvr>
                                        <p:cTn id="14" dur="750" fill="hold"/>
                                        <p:tgtEl>
                                          <p:spTgt spid="4"/>
                                        </p:tgtEl>
                                        <p:attrNameLst>
                                          <p:attrName>ppt_h</p:attrName>
                                        </p:attrNameLst>
                                      </p:cBhvr>
                                      <p:tavLst>
                                        <p:tav tm="0">
                                          <p:val>
                                            <p:strVal val="#ppt_h"/>
                                          </p:val>
                                        </p:tav>
                                        <p:tav tm="100000">
                                          <p:val>
                                            <p:strVal val="#ppt_h"/>
                                          </p:val>
                                        </p:tav>
                                      </p:tavLst>
                                    </p:anim>
                                  </p:childTnLst>
                                </p:cTn>
                              </p:par>
                              <p:par>
                                <p:cTn id="15" presetID="45"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750"/>
                                        <p:tgtEl>
                                          <p:spTgt spid="7"/>
                                        </p:tgtEl>
                                      </p:cBhvr>
                                    </p:animEffect>
                                    <p:anim calcmode="lin" valueType="num">
                                      <p:cBhvr>
                                        <p:cTn id="18" dur="750" fill="hold"/>
                                        <p:tgtEl>
                                          <p:spTgt spid="7"/>
                                        </p:tgtEl>
                                        <p:attrNameLst>
                                          <p:attrName>ppt_w</p:attrName>
                                        </p:attrNameLst>
                                      </p:cBhvr>
                                      <p:tavLst>
                                        <p:tav tm="0" fmla="#ppt_w*sin(2.5*pi*$)">
                                          <p:val>
                                            <p:fltVal val="0"/>
                                          </p:val>
                                        </p:tav>
                                        <p:tav tm="100000">
                                          <p:val>
                                            <p:fltVal val="1"/>
                                          </p:val>
                                        </p:tav>
                                      </p:tavLst>
                                    </p:anim>
                                    <p:anim calcmode="lin" valueType="num">
                                      <p:cBhvr>
                                        <p:cTn id="19" dur="75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ED8151E-110E-0458-A204-4949F8CD1D2B}"/>
              </a:ext>
            </a:extLst>
          </p:cNvPr>
          <p:cNvSpPr>
            <a:spLocks noGrp="1"/>
          </p:cNvSpPr>
          <p:nvPr>
            <p:ph type="body" sz="quarter" idx="13"/>
          </p:nvPr>
        </p:nvSpPr>
        <p:spPr>
          <a:xfrm>
            <a:off x="672862" y="3428128"/>
            <a:ext cx="6341211" cy="2050140"/>
          </a:xfrm>
        </p:spPr>
        <p:txBody>
          <a:bodyPr/>
          <a:lstStyle/>
          <a:p>
            <a:pPr>
              <a:buFont typeface="Wingdings" panose="05000000000000000000" pitchFamily="2" charset="2"/>
              <a:buChar char="§"/>
            </a:pPr>
            <a:r>
              <a:rPr lang="en-US" dirty="0">
                <a:latin typeface="Aptos Narrow" panose="020B0004020202020204" pitchFamily="34" charset="0"/>
              </a:rPr>
              <a:t>Faculty Practice Plan Operations </a:t>
            </a:r>
          </a:p>
          <a:p>
            <a:pPr lvl="1">
              <a:buFont typeface="Wingdings" panose="05000000000000000000" pitchFamily="2" charset="2"/>
              <a:buChar char="q"/>
            </a:pPr>
            <a:r>
              <a:rPr lang="en-US" sz="2000" dirty="0">
                <a:latin typeface="Aptos Narrow" panose="020B0004020202020204" pitchFamily="34" charset="0"/>
              </a:rPr>
              <a:t>Staff Productivity Tools &amp; Applications (Office 365, SharePoint)</a:t>
            </a:r>
          </a:p>
          <a:p>
            <a:pPr lvl="1">
              <a:buFont typeface="Wingdings" panose="05000000000000000000" pitchFamily="2" charset="2"/>
              <a:buChar char="q"/>
            </a:pPr>
            <a:r>
              <a:rPr lang="en-US" sz="2000" dirty="0">
                <a:latin typeface="Aptos Narrow" panose="020B0004020202020204" pitchFamily="34" charset="0"/>
              </a:rPr>
              <a:t>Emerging and Innovative Technologies (RPA, AI)</a:t>
            </a:r>
          </a:p>
          <a:p>
            <a:pPr lvl="1">
              <a:buFont typeface="Wingdings" panose="05000000000000000000" pitchFamily="2" charset="2"/>
              <a:buChar char="q"/>
            </a:pPr>
            <a:r>
              <a:rPr lang="en-US" sz="2000" dirty="0">
                <a:latin typeface="Aptos Narrow" panose="020B0004020202020204" pitchFamily="34" charset="0"/>
              </a:rPr>
              <a:t>Technology Initiatives</a:t>
            </a:r>
          </a:p>
        </p:txBody>
      </p:sp>
      <p:sp>
        <p:nvSpPr>
          <p:cNvPr id="4" name="Footer Placeholder 3">
            <a:extLst>
              <a:ext uri="{FF2B5EF4-FFF2-40B4-BE49-F238E27FC236}">
                <a16:creationId xmlns:a16="http://schemas.microsoft.com/office/drawing/2014/main" id="{677F9FE0-D03E-8883-AE4A-1FDBE03857B9}"/>
              </a:ext>
            </a:extLst>
          </p:cNvPr>
          <p:cNvSpPr>
            <a:spLocks noGrp="1"/>
          </p:cNvSpPr>
          <p:nvPr>
            <p:ph type="ftr" sz="quarter" idx="16"/>
          </p:nvPr>
        </p:nvSpPr>
        <p:spPr/>
        <p:txBody>
          <a:bodyPr/>
          <a:lstStyle/>
          <a:p>
            <a:r>
              <a:rPr lang="en-US">
                <a:solidFill>
                  <a:srgbClr val="B5B4B4"/>
                </a:solidFill>
                <a:latin typeface="Aptos Narrow" panose="020B0004020202020204" pitchFamily="34" charset="0"/>
              </a:rPr>
              <a:t>CONFIDENTIAL – DO NOT DISTRIBUTE</a:t>
            </a:r>
          </a:p>
        </p:txBody>
      </p:sp>
      <p:sp>
        <p:nvSpPr>
          <p:cNvPr id="5" name="Text Placeholder 4">
            <a:extLst>
              <a:ext uri="{FF2B5EF4-FFF2-40B4-BE49-F238E27FC236}">
                <a16:creationId xmlns:a16="http://schemas.microsoft.com/office/drawing/2014/main" id="{A5D57091-CA06-C35F-E225-47F9D4B3B185}"/>
              </a:ext>
            </a:extLst>
          </p:cNvPr>
          <p:cNvSpPr>
            <a:spLocks noGrp="1"/>
          </p:cNvSpPr>
          <p:nvPr>
            <p:ph type="body" sz="quarter" idx="17"/>
          </p:nvPr>
        </p:nvSpPr>
        <p:spPr>
          <a:xfrm>
            <a:off x="380572" y="1856732"/>
            <a:ext cx="11416277" cy="790575"/>
          </a:xfrm>
        </p:spPr>
        <p:txBody>
          <a:bodyPr/>
          <a:lstStyle/>
          <a:p>
            <a:pPr marL="228600" indent="0">
              <a:buNone/>
            </a:pPr>
            <a:r>
              <a:rPr lang="en-US" dirty="0">
                <a:latin typeface="Aptos Narrow" panose="020B0004020202020204" pitchFamily="34" charset="0"/>
              </a:rPr>
              <a:t>A team within the Faculty Practice Plan Business Unit of UW Medicine; one of  3 UW Medicine RPA Teams. Our focus is:</a:t>
            </a:r>
          </a:p>
        </p:txBody>
      </p:sp>
      <p:pic>
        <p:nvPicPr>
          <p:cNvPr id="6" name="Picture 5">
            <a:extLst>
              <a:ext uri="{FF2B5EF4-FFF2-40B4-BE49-F238E27FC236}">
                <a16:creationId xmlns:a16="http://schemas.microsoft.com/office/drawing/2014/main" id="{17CD3AAC-29DD-95E4-E2FF-477EC1B99297}"/>
              </a:ext>
            </a:extLst>
          </p:cNvPr>
          <p:cNvPicPr>
            <a:picLocks noChangeAspect="1"/>
          </p:cNvPicPr>
          <p:nvPr/>
        </p:nvPicPr>
        <p:blipFill>
          <a:blip r:embed="rId2"/>
          <a:stretch>
            <a:fillRect/>
          </a:stretch>
        </p:blipFill>
        <p:spPr>
          <a:xfrm>
            <a:off x="6705600" y="2907581"/>
            <a:ext cx="5407983" cy="3296294"/>
          </a:xfrm>
          <a:prstGeom prst="rect">
            <a:avLst/>
          </a:prstGeom>
        </p:spPr>
      </p:pic>
      <p:sp>
        <p:nvSpPr>
          <p:cNvPr id="9" name="Title 1">
            <a:extLst>
              <a:ext uri="{FF2B5EF4-FFF2-40B4-BE49-F238E27FC236}">
                <a16:creationId xmlns:a16="http://schemas.microsoft.com/office/drawing/2014/main" id="{15B4D4BB-10D5-44BC-FB3D-E2A16CC14800}"/>
              </a:ext>
            </a:extLst>
          </p:cNvPr>
          <p:cNvSpPr>
            <a:spLocks noGrp="1"/>
          </p:cNvSpPr>
          <p:nvPr>
            <p:ph type="title"/>
          </p:nvPr>
        </p:nvSpPr>
        <p:spPr>
          <a:xfrm>
            <a:off x="467855" y="556308"/>
            <a:ext cx="11645728" cy="1149634"/>
          </a:xfrm>
        </p:spPr>
        <p:txBody>
          <a:bodyPr vert="horz">
            <a:noAutofit/>
          </a:bodyPr>
          <a:lstStyle/>
          <a:p>
            <a:r>
              <a:rPr lang="en-US" sz="4400" b="1" dirty="0">
                <a:solidFill>
                  <a:schemeClr val="tx2">
                    <a:lumMod val="50000"/>
                  </a:schemeClr>
                </a:solidFill>
                <a:effectLst>
                  <a:outerShdw blurRad="38100" dist="38100" dir="2700000" algn="tl">
                    <a:srgbClr val="000000">
                      <a:alpha val="43137"/>
                    </a:srgbClr>
                  </a:outerShdw>
                </a:effectLst>
                <a:latin typeface="Aptos Narrow" panose="020B0004020202020204" pitchFamily="34" charset="0"/>
                <a:ea typeface="Open Sans" panose="020B0606030504020204" pitchFamily="34" charset="0"/>
                <a:cs typeface="Calibri Light" panose="020F0302020204030204" pitchFamily="34" charset="0"/>
              </a:rPr>
              <a:t>OUR TEAM</a:t>
            </a:r>
          </a:p>
        </p:txBody>
      </p:sp>
    </p:spTree>
    <p:extLst>
      <p:ext uri="{BB962C8B-B14F-4D97-AF65-F5344CB8AC3E}">
        <p14:creationId xmlns:p14="http://schemas.microsoft.com/office/powerpoint/2010/main" val="2099344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05649-C4B1-E2B8-0B3D-5169EB7C22C8}"/>
            </a:ext>
          </a:extLst>
        </p:cNvPr>
        <p:cNvGrpSpPr/>
        <p:nvPr/>
      </p:nvGrpSpPr>
      <p:grpSpPr>
        <a:xfrm>
          <a:off x="0" y="0"/>
          <a:ext cx="0" cy="0"/>
          <a:chOff x="0" y="0"/>
          <a:chExt cx="0" cy="0"/>
        </a:xfrm>
      </p:grpSpPr>
      <p:sp>
        <p:nvSpPr>
          <p:cNvPr id="32" name="Title 3">
            <a:extLst>
              <a:ext uri="{FF2B5EF4-FFF2-40B4-BE49-F238E27FC236}">
                <a16:creationId xmlns:a16="http://schemas.microsoft.com/office/drawing/2014/main" id="{D76C8382-28D0-8A33-7A04-E23263B16E6E}"/>
              </a:ext>
            </a:extLst>
          </p:cNvPr>
          <p:cNvSpPr txBox="1">
            <a:spLocks/>
          </p:cNvSpPr>
          <p:nvPr/>
        </p:nvSpPr>
        <p:spPr>
          <a:xfrm>
            <a:off x="364389" y="528359"/>
            <a:ext cx="11416278" cy="87190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b="0" i="0" kern="1200">
                <a:solidFill>
                  <a:srgbClr val="2E2161"/>
                </a:solidFill>
                <a:latin typeface="Calibri Light" charset="0"/>
                <a:ea typeface="Calibri Light" charset="0"/>
                <a:cs typeface="Calibri Light" charset="0"/>
              </a:defRPr>
            </a:lvl1pPr>
          </a:lstStyle>
          <a:p>
            <a:r>
              <a:rPr lang="en-US" sz="4000" b="1" dirty="0">
                <a:solidFill>
                  <a:schemeClr val="tx1"/>
                </a:solidFill>
                <a:latin typeface="Aptos Narrow" panose="020B0004020202020204" pitchFamily="34" charset="0"/>
              </a:rPr>
              <a:t>SYSTEM AUTOMATIONS PROGRAM STRUCTURE &amp; COE</a:t>
            </a:r>
          </a:p>
        </p:txBody>
      </p:sp>
      <p:grpSp>
        <p:nvGrpSpPr>
          <p:cNvPr id="2" name="Shape 269">
            <a:extLst>
              <a:ext uri="{FF2B5EF4-FFF2-40B4-BE49-F238E27FC236}">
                <a16:creationId xmlns:a16="http://schemas.microsoft.com/office/drawing/2014/main" id="{FA3BF42B-50DC-9F41-5891-BDDF0E3BB1B4}"/>
              </a:ext>
            </a:extLst>
          </p:cNvPr>
          <p:cNvGrpSpPr/>
          <p:nvPr/>
        </p:nvGrpSpPr>
        <p:grpSpPr>
          <a:xfrm>
            <a:off x="836941" y="2425437"/>
            <a:ext cx="2327866" cy="2155424"/>
            <a:chOff x="933008" y="1792923"/>
            <a:chExt cx="1857687" cy="1717586"/>
          </a:xfrm>
        </p:grpSpPr>
        <p:sp>
          <p:nvSpPr>
            <p:cNvPr id="3" name="Shape 270">
              <a:extLst>
                <a:ext uri="{FF2B5EF4-FFF2-40B4-BE49-F238E27FC236}">
                  <a16:creationId xmlns:a16="http://schemas.microsoft.com/office/drawing/2014/main" id="{51AA280D-48C4-9EC4-3D35-CE97409E4EBF}"/>
                </a:ext>
              </a:extLst>
            </p:cNvPr>
            <p:cNvSpPr/>
            <p:nvPr/>
          </p:nvSpPr>
          <p:spPr>
            <a:xfrm>
              <a:off x="1180522" y="2066816"/>
              <a:ext cx="1405344" cy="1284687"/>
            </a:xfrm>
            <a:custGeom>
              <a:avLst/>
              <a:gdLst/>
              <a:ahLst/>
              <a:cxnLst/>
              <a:rect l="0" t="0" r="0" b="0"/>
              <a:pathLst>
                <a:path w="2131" h="2067" extrusionOk="0">
                  <a:moveTo>
                    <a:pt x="1076" y="2067"/>
                  </a:moveTo>
                  <a:lnTo>
                    <a:pt x="587" y="0"/>
                  </a:lnTo>
                  <a:lnTo>
                    <a:pt x="1954" y="1663"/>
                  </a:lnTo>
                  <a:lnTo>
                    <a:pt x="0" y="721"/>
                  </a:lnTo>
                  <a:lnTo>
                    <a:pt x="2131" y="721"/>
                  </a:lnTo>
                  <a:lnTo>
                    <a:pt x="183" y="1658"/>
                  </a:lnTo>
                  <a:lnTo>
                    <a:pt x="1545" y="0"/>
                  </a:lnTo>
                  <a:lnTo>
                    <a:pt x="1076" y="2067"/>
                  </a:lnTo>
                  <a:close/>
                </a:path>
              </a:pathLst>
            </a:custGeom>
            <a:noFill/>
            <a:ln w="19050" cap="flat" cmpd="sng">
              <a:solidFill>
                <a:srgbClr val="A5A5A5"/>
              </a:solidFill>
              <a:prstDash val="dot"/>
              <a:round/>
              <a:headEnd type="none" w="sm" len="sm"/>
              <a:tailEnd type="none" w="sm" len="sm"/>
            </a:ln>
          </p:spPr>
          <p:txBody>
            <a:bodyPr spcFirstLastPara="1" wrap="square" lIns="91425" tIns="45700" rIns="91425" bIns="45700" anchor="ctr" anchorCtr="0">
              <a:noAutofit/>
            </a:bodyPr>
            <a:lstStyle/>
            <a:p>
              <a:pPr>
                <a:buClr>
                  <a:schemeClr val="dk1"/>
                </a:buClr>
                <a:buSzPts val="700"/>
              </a:pPr>
              <a:endParaRPr sz="700">
                <a:solidFill>
                  <a:srgbClr val="00234B"/>
                </a:solidFill>
                <a:latin typeface="Aptos Narrow" panose="020B0004020202020204" pitchFamily="34" charset="0"/>
                <a:ea typeface="Calibri"/>
                <a:cs typeface="Calibri"/>
                <a:sym typeface="Calibri"/>
              </a:endParaRPr>
            </a:p>
          </p:txBody>
        </p:sp>
        <p:grpSp>
          <p:nvGrpSpPr>
            <p:cNvPr id="5" name="Shape 271">
              <a:extLst>
                <a:ext uri="{FF2B5EF4-FFF2-40B4-BE49-F238E27FC236}">
                  <a16:creationId xmlns:a16="http://schemas.microsoft.com/office/drawing/2014/main" id="{31D3A482-3E0B-6105-B56E-2C7729B91D68}"/>
                </a:ext>
              </a:extLst>
            </p:cNvPr>
            <p:cNvGrpSpPr/>
            <p:nvPr/>
          </p:nvGrpSpPr>
          <p:grpSpPr>
            <a:xfrm>
              <a:off x="1573755" y="2380353"/>
              <a:ext cx="629995" cy="540000"/>
              <a:chOff x="1573755" y="2380353"/>
              <a:chExt cx="629995" cy="540000"/>
            </a:xfrm>
          </p:grpSpPr>
          <p:sp>
            <p:nvSpPr>
              <p:cNvPr id="28" name="Shape 272">
                <a:extLst>
                  <a:ext uri="{FF2B5EF4-FFF2-40B4-BE49-F238E27FC236}">
                    <a16:creationId xmlns:a16="http://schemas.microsoft.com/office/drawing/2014/main" id="{C3B71603-C3BE-64D1-EA23-524F4C1ACF5A}"/>
                  </a:ext>
                </a:extLst>
              </p:cNvPr>
              <p:cNvSpPr/>
              <p:nvPr/>
            </p:nvSpPr>
            <p:spPr>
              <a:xfrm>
                <a:off x="1616804" y="2380353"/>
                <a:ext cx="540000" cy="540000"/>
              </a:xfrm>
              <a:prstGeom prst="ellipse">
                <a:avLst/>
              </a:prstGeom>
              <a:solidFill>
                <a:srgbClr val="FFC000"/>
              </a:solidFill>
              <a:ln>
                <a:noFill/>
              </a:ln>
            </p:spPr>
            <p:txBody>
              <a:bodyPr spcFirstLastPara="1" wrap="square" lIns="91425" tIns="45700" rIns="91425" bIns="45700" anchor="ctr" anchorCtr="0">
                <a:noAutofit/>
              </a:bodyPr>
              <a:lstStyle/>
              <a:p>
                <a:pPr algn="ctr">
                  <a:buClr>
                    <a:schemeClr val="dk1"/>
                  </a:buClr>
                  <a:buSzPts val="700"/>
                </a:pPr>
                <a:endParaRPr sz="700" b="1">
                  <a:solidFill>
                    <a:srgbClr val="FFFFFF"/>
                  </a:solidFill>
                  <a:latin typeface="Aptos Narrow" panose="020B0004020202020204" pitchFamily="34" charset="0"/>
                  <a:ea typeface="Calibri"/>
                  <a:cs typeface="Calibri"/>
                  <a:sym typeface="Calibri"/>
                </a:endParaRPr>
              </a:p>
              <a:p>
                <a:pPr algn="ctr">
                  <a:buClr>
                    <a:schemeClr val="dk1"/>
                  </a:buClr>
                  <a:buSzPts val="700"/>
                </a:pPr>
                <a:endParaRPr sz="700" b="1">
                  <a:solidFill>
                    <a:srgbClr val="FFFFFF"/>
                  </a:solidFill>
                  <a:latin typeface="Aptos Narrow" panose="020B0004020202020204" pitchFamily="34" charset="0"/>
                  <a:ea typeface="Calibri"/>
                  <a:cs typeface="Calibri"/>
                  <a:sym typeface="Calibri"/>
                </a:endParaRPr>
              </a:p>
            </p:txBody>
          </p:sp>
          <p:sp>
            <p:nvSpPr>
              <p:cNvPr id="29" name="Shape 273">
                <a:extLst>
                  <a:ext uri="{FF2B5EF4-FFF2-40B4-BE49-F238E27FC236}">
                    <a16:creationId xmlns:a16="http://schemas.microsoft.com/office/drawing/2014/main" id="{1DCF12EC-2C88-D2A2-F5F2-9BA64E195FAF}"/>
                  </a:ext>
                </a:extLst>
              </p:cNvPr>
              <p:cNvSpPr txBox="1"/>
              <p:nvPr/>
            </p:nvSpPr>
            <p:spPr>
              <a:xfrm>
                <a:off x="1573755" y="2492144"/>
                <a:ext cx="629995" cy="180626"/>
              </a:xfrm>
              <a:prstGeom prst="rect">
                <a:avLst/>
              </a:prstGeom>
              <a:noFill/>
              <a:ln>
                <a:noFill/>
              </a:ln>
            </p:spPr>
            <p:txBody>
              <a:bodyPr spcFirstLastPara="1" wrap="square" lIns="91425" tIns="45700" rIns="91425" bIns="45700" anchor="t" anchorCtr="0">
                <a:noAutofit/>
              </a:bodyPr>
              <a:lstStyle/>
              <a:p>
                <a:pPr algn="ctr">
                  <a:lnSpc>
                    <a:spcPct val="90000"/>
                  </a:lnSpc>
                  <a:buClr>
                    <a:srgbClr val="FFFFFF"/>
                  </a:buClr>
                  <a:buSzPts val="1000"/>
                </a:pPr>
                <a:r>
                  <a:rPr lang="en-US" sz="900" b="1">
                    <a:latin typeface="Aptos Narrow" panose="020B0004020202020204" pitchFamily="34" charset="0"/>
                    <a:ea typeface="Calibri"/>
                    <a:cs typeface="Calibri"/>
                    <a:sym typeface="Calibri"/>
                  </a:rPr>
                  <a:t>Automation Solutions</a:t>
                </a:r>
              </a:p>
              <a:p>
                <a:pPr algn="ctr">
                  <a:lnSpc>
                    <a:spcPct val="90000"/>
                  </a:lnSpc>
                  <a:buClr>
                    <a:srgbClr val="FFFFFF"/>
                  </a:buClr>
                  <a:buSzPts val="1000"/>
                </a:pPr>
                <a:r>
                  <a:rPr lang="en-US" sz="900" b="1" err="1">
                    <a:latin typeface="Aptos Narrow" panose="020B0004020202020204" pitchFamily="34" charset="0"/>
                    <a:ea typeface="Calibri"/>
                    <a:cs typeface="Calibri"/>
                    <a:sym typeface="Calibri"/>
                  </a:rPr>
                  <a:t>CoE</a:t>
                </a:r>
                <a:endParaRPr lang="en-US" sz="1600">
                  <a:latin typeface="Aptos Narrow" panose="020B0004020202020204" pitchFamily="34" charset="0"/>
                </a:endParaRPr>
              </a:p>
            </p:txBody>
          </p:sp>
        </p:grpSp>
        <p:grpSp>
          <p:nvGrpSpPr>
            <p:cNvPr id="6" name="Shape 274">
              <a:extLst>
                <a:ext uri="{FF2B5EF4-FFF2-40B4-BE49-F238E27FC236}">
                  <a16:creationId xmlns:a16="http://schemas.microsoft.com/office/drawing/2014/main" id="{FE7DE9D8-5795-5A3A-4E51-826960A22D7B}"/>
                </a:ext>
              </a:extLst>
            </p:cNvPr>
            <p:cNvGrpSpPr/>
            <p:nvPr/>
          </p:nvGrpSpPr>
          <p:grpSpPr>
            <a:xfrm>
              <a:off x="1890511" y="1792923"/>
              <a:ext cx="539998" cy="504000"/>
              <a:chOff x="1890511" y="1759971"/>
              <a:chExt cx="539998" cy="504000"/>
            </a:xfrm>
          </p:grpSpPr>
          <p:sp>
            <p:nvSpPr>
              <p:cNvPr id="26" name="Shape 275">
                <a:extLst>
                  <a:ext uri="{FF2B5EF4-FFF2-40B4-BE49-F238E27FC236}">
                    <a16:creationId xmlns:a16="http://schemas.microsoft.com/office/drawing/2014/main" id="{013F49F4-11D7-25BD-7418-6E7BE286FAF7}"/>
                  </a:ext>
                </a:extLst>
              </p:cNvPr>
              <p:cNvSpPr/>
              <p:nvPr/>
            </p:nvSpPr>
            <p:spPr>
              <a:xfrm>
                <a:off x="1913913" y="1759971"/>
                <a:ext cx="504000" cy="504000"/>
              </a:xfrm>
              <a:prstGeom prst="ellipse">
                <a:avLst/>
              </a:prstGeom>
              <a:solidFill>
                <a:srgbClr val="0067DF"/>
              </a:solidFill>
              <a:ln>
                <a:noFill/>
              </a:ln>
            </p:spPr>
            <p:txBody>
              <a:bodyPr spcFirstLastPara="1" wrap="square" lIns="91425" tIns="45700" rIns="91425" bIns="45700" anchor="ctr" anchorCtr="0">
                <a:noAutofit/>
              </a:bodyPr>
              <a:lstStyle/>
              <a:p>
                <a:pPr algn="ctr">
                  <a:buClr>
                    <a:schemeClr val="dk1"/>
                  </a:buClr>
                  <a:buSzPts val="700"/>
                </a:pPr>
                <a:endParaRPr sz="700" b="1">
                  <a:solidFill>
                    <a:srgbClr val="FFFFFF"/>
                  </a:solidFill>
                  <a:latin typeface="Aptos Narrow" panose="020B0004020202020204" pitchFamily="34" charset="0"/>
                  <a:ea typeface="Calibri"/>
                  <a:cs typeface="Calibri"/>
                  <a:sym typeface="Calibri"/>
                </a:endParaRPr>
              </a:p>
            </p:txBody>
          </p:sp>
          <p:sp>
            <p:nvSpPr>
              <p:cNvPr id="27" name="Shape 276">
                <a:extLst>
                  <a:ext uri="{FF2B5EF4-FFF2-40B4-BE49-F238E27FC236}">
                    <a16:creationId xmlns:a16="http://schemas.microsoft.com/office/drawing/2014/main" id="{18696540-BFD3-ACB9-61B5-CC921DAC89BC}"/>
                  </a:ext>
                </a:extLst>
              </p:cNvPr>
              <p:cNvSpPr txBox="1"/>
              <p:nvPr/>
            </p:nvSpPr>
            <p:spPr>
              <a:xfrm>
                <a:off x="1890511" y="1856399"/>
                <a:ext cx="539998" cy="318834"/>
              </a:xfrm>
              <a:prstGeom prst="rect">
                <a:avLst/>
              </a:prstGeom>
              <a:noFill/>
              <a:ln>
                <a:noFill/>
              </a:ln>
            </p:spPr>
            <p:txBody>
              <a:bodyPr spcFirstLastPara="1" wrap="square" lIns="91425" tIns="45700" rIns="91425" bIns="45700" anchor="t" anchorCtr="0">
                <a:noAutofit/>
              </a:bodyPr>
              <a:lstStyle/>
              <a:p>
                <a:pPr algn="ctr">
                  <a:buClr>
                    <a:srgbClr val="FFFFFF"/>
                  </a:buClr>
                  <a:buSzPts val="1000"/>
                </a:pPr>
                <a:r>
                  <a:rPr lang="en-US" sz="1000" b="1">
                    <a:solidFill>
                      <a:srgbClr val="FFFFFF"/>
                    </a:solidFill>
                    <a:latin typeface="Aptos Narrow" panose="020B0004020202020204" pitchFamily="34" charset="0"/>
                    <a:ea typeface="Calibri"/>
                    <a:cs typeface="Calibri"/>
                    <a:sym typeface="Calibri"/>
                  </a:rPr>
                  <a:t>Business Unit</a:t>
                </a:r>
                <a:endParaRPr>
                  <a:latin typeface="Aptos Narrow" panose="020B0004020202020204" pitchFamily="34" charset="0"/>
                </a:endParaRPr>
              </a:p>
            </p:txBody>
          </p:sp>
        </p:grpSp>
        <p:grpSp>
          <p:nvGrpSpPr>
            <p:cNvPr id="7" name="Shape 277">
              <a:extLst>
                <a:ext uri="{FF2B5EF4-FFF2-40B4-BE49-F238E27FC236}">
                  <a16:creationId xmlns:a16="http://schemas.microsoft.com/office/drawing/2014/main" id="{5A4E23BC-27F0-819D-B1DA-1666710CC86A}"/>
                </a:ext>
              </a:extLst>
            </p:cNvPr>
            <p:cNvGrpSpPr/>
            <p:nvPr/>
          </p:nvGrpSpPr>
          <p:grpSpPr>
            <a:xfrm>
              <a:off x="1263055" y="1792923"/>
              <a:ext cx="539998" cy="504000"/>
              <a:chOff x="1890511" y="1759971"/>
              <a:chExt cx="539998" cy="504000"/>
            </a:xfrm>
          </p:grpSpPr>
          <p:sp>
            <p:nvSpPr>
              <p:cNvPr id="24" name="Shape 278">
                <a:extLst>
                  <a:ext uri="{FF2B5EF4-FFF2-40B4-BE49-F238E27FC236}">
                    <a16:creationId xmlns:a16="http://schemas.microsoft.com/office/drawing/2014/main" id="{6074B640-E860-A360-97E4-C5F800C7D205}"/>
                  </a:ext>
                </a:extLst>
              </p:cNvPr>
              <p:cNvSpPr/>
              <p:nvPr/>
            </p:nvSpPr>
            <p:spPr>
              <a:xfrm>
                <a:off x="1913913" y="1759971"/>
                <a:ext cx="504000" cy="504000"/>
              </a:xfrm>
              <a:prstGeom prst="ellipse">
                <a:avLst/>
              </a:prstGeom>
              <a:solidFill>
                <a:srgbClr val="0067DF"/>
              </a:solidFill>
              <a:ln>
                <a:noFill/>
              </a:ln>
            </p:spPr>
            <p:txBody>
              <a:bodyPr spcFirstLastPara="1" wrap="square" lIns="91425" tIns="45700" rIns="91425" bIns="45700" anchor="ctr" anchorCtr="0">
                <a:noAutofit/>
              </a:bodyPr>
              <a:lstStyle/>
              <a:p>
                <a:pPr algn="ctr">
                  <a:buClr>
                    <a:schemeClr val="dk1"/>
                  </a:buClr>
                  <a:buSzPts val="700"/>
                </a:pPr>
                <a:endParaRPr sz="700" b="1">
                  <a:solidFill>
                    <a:srgbClr val="FFFFFF"/>
                  </a:solidFill>
                  <a:latin typeface="Aptos Narrow" panose="020B0004020202020204" pitchFamily="34" charset="0"/>
                  <a:cs typeface="Calibri"/>
                  <a:sym typeface="Calibri"/>
                </a:endParaRPr>
              </a:p>
            </p:txBody>
          </p:sp>
          <p:sp>
            <p:nvSpPr>
              <p:cNvPr id="25" name="Shape 279">
                <a:extLst>
                  <a:ext uri="{FF2B5EF4-FFF2-40B4-BE49-F238E27FC236}">
                    <a16:creationId xmlns:a16="http://schemas.microsoft.com/office/drawing/2014/main" id="{15270452-D9FA-1100-8333-C28ABCF6F28A}"/>
                  </a:ext>
                </a:extLst>
              </p:cNvPr>
              <p:cNvSpPr txBox="1"/>
              <p:nvPr/>
            </p:nvSpPr>
            <p:spPr>
              <a:xfrm>
                <a:off x="1890511" y="1856399"/>
                <a:ext cx="539998" cy="318834"/>
              </a:xfrm>
              <a:prstGeom prst="rect">
                <a:avLst/>
              </a:prstGeom>
              <a:noFill/>
              <a:ln>
                <a:noFill/>
              </a:ln>
            </p:spPr>
            <p:txBody>
              <a:bodyPr spcFirstLastPara="1" wrap="square" lIns="91425" tIns="45700" rIns="91425" bIns="45700" anchor="t" anchorCtr="0">
                <a:noAutofit/>
              </a:bodyPr>
              <a:lstStyle/>
              <a:p>
                <a:pPr algn="ctr">
                  <a:buClr>
                    <a:srgbClr val="FFFFFF"/>
                  </a:buClr>
                  <a:buSzPts val="1000"/>
                </a:pPr>
                <a:r>
                  <a:rPr lang="en-US" sz="1000" b="1">
                    <a:solidFill>
                      <a:srgbClr val="FFFFFF"/>
                    </a:solidFill>
                    <a:latin typeface="Aptos Narrow" panose="020B0004020202020204" pitchFamily="34" charset="0"/>
                    <a:ea typeface="Calibri"/>
                    <a:cs typeface="Calibri"/>
                    <a:sym typeface="Calibri"/>
                  </a:rPr>
                  <a:t>Business Unit</a:t>
                </a:r>
                <a:endParaRPr>
                  <a:latin typeface="Aptos Narrow" panose="020B0004020202020204" pitchFamily="34" charset="0"/>
                </a:endParaRPr>
              </a:p>
            </p:txBody>
          </p:sp>
        </p:grpSp>
        <p:grpSp>
          <p:nvGrpSpPr>
            <p:cNvPr id="9" name="Shape 280">
              <a:extLst>
                <a:ext uri="{FF2B5EF4-FFF2-40B4-BE49-F238E27FC236}">
                  <a16:creationId xmlns:a16="http://schemas.microsoft.com/office/drawing/2014/main" id="{14B28DF0-F013-4295-FFD9-6C7ACA49DC73}"/>
                </a:ext>
              </a:extLst>
            </p:cNvPr>
            <p:cNvGrpSpPr/>
            <p:nvPr/>
          </p:nvGrpSpPr>
          <p:grpSpPr>
            <a:xfrm>
              <a:off x="933008" y="2263971"/>
              <a:ext cx="539998" cy="504000"/>
              <a:chOff x="1890511" y="1759971"/>
              <a:chExt cx="539998" cy="504000"/>
            </a:xfrm>
          </p:grpSpPr>
          <p:sp>
            <p:nvSpPr>
              <p:cNvPr id="22" name="Shape 281">
                <a:extLst>
                  <a:ext uri="{FF2B5EF4-FFF2-40B4-BE49-F238E27FC236}">
                    <a16:creationId xmlns:a16="http://schemas.microsoft.com/office/drawing/2014/main" id="{BE27C81E-1BC3-A746-DC16-DF57C4CA6680}"/>
                  </a:ext>
                </a:extLst>
              </p:cNvPr>
              <p:cNvSpPr/>
              <p:nvPr/>
            </p:nvSpPr>
            <p:spPr>
              <a:xfrm>
                <a:off x="1913913" y="1759971"/>
                <a:ext cx="504000" cy="504000"/>
              </a:xfrm>
              <a:prstGeom prst="ellipse">
                <a:avLst/>
              </a:prstGeom>
              <a:solidFill>
                <a:srgbClr val="0067DF"/>
              </a:solidFill>
              <a:ln>
                <a:noFill/>
              </a:ln>
            </p:spPr>
            <p:txBody>
              <a:bodyPr spcFirstLastPara="1" wrap="square" lIns="91425" tIns="45700" rIns="91425" bIns="45700" anchor="ctr" anchorCtr="0">
                <a:noAutofit/>
              </a:bodyPr>
              <a:lstStyle/>
              <a:p>
                <a:pPr algn="ctr">
                  <a:buClr>
                    <a:schemeClr val="dk1"/>
                  </a:buClr>
                  <a:buSzPts val="700"/>
                </a:pPr>
                <a:endParaRPr sz="700" b="1">
                  <a:solidFill>
                    <a:srgbClr val="FFFFFF"/>
                  </a:solidFill>
                  <a:latin typeface="Aptos Narrow" panose="020B0004020202020204" pitchFamily="34" charset="0"/>
                  <a:cs typeface="Calibri"/>
                  <a:sym typeface="Calibri"/>
                </a:endParaRPr>
              </a:p>
            </p:txBody>
          </p:sp>
          <p:sp>
            <p:nvSpPr>
              <p:cNvPr id="23" name="Shape 282">
                <a:extLst>
                  <a:ext uri="{FF2B5EF4-FFF2-40B4-BE49-F238E27FC236}">
                    <a16:creationId xmlns:a16="http://schemas.microsoft.com/office/drawing/2014/main" id="{DE75E790-7F4D-B8F1-CF89-EB3ADD0B6364}"/>
                  </a:ext>
                </a:extLst>
              </p:cNvPr>
              <p:cNvSpPr txBox="1"/>
              <p:nvPr/>
            </p:nvSpPr>
            <p:spPr>
              <a:xfrm>
                <a:off x="1890511" y="1856399"/>
                <a:ext cx="539998" cy="318834"/>
              </a:xfrm>
              <a:prstGeom prst="rect">
                <a:avLst/>
              </a:prstGeom>
              <a:noFill/>
              <a:ln>
                <a:noFill/>
              </a:ln>
            </p:spPr>
            <p:txBody>
              <a:bodyPr spcFirstLastPara="1" wrap="square" lIns="91425" tIns="45700" rIns="91425" bIns="45700" anchor="t" anchorCtr="0">
                <a:noAutofit/>
              </a:bodyPr>
              <a:lstStyle/>
              <a:p>
                <a:pPr algn="ctr">
                  <a:buClr>
                    <a:srgbClr val="FFFFFF"/>
                  </a:buClr>
                  <a:buSzPts val="1000"/>
                </a:pPr>
                <a:r>
                  <a:rPr lang="en-US" sz="1000" b="1">
                    <a:solidFill>
                      <a:srgbClr val="FFFFFF"/>
                    </a:solidFill>
                    <a:latin typeface="Aptos Narrow" panose="020B0004020202020204" pitchFamily="34" charset="0"/>
                    <a:ea typeface="Calibri"/>
                    <a:cs typeface="Calibri"/>
                    <a:sym typeface="Calibri"/>
                  </a:rPr>
                  <a:t>Business Unit</a:t>
                </a:r>
                <a:endParaRPr>
                  <a:latin typeface="Aptos Narrow" panose="020B0004020202020204" pitchFamily="34" charset="0"/>
                </a:endParaRPr>
              </a:p>
            </p:txBody>
          </p:sp>
        </p:grpSp>
        <p:grpSp>
          <p:nvGrpSpPr>
            <p:cNvPr id="10" name="Shape 283">
              <a:extLst>
                <a:ext uri="{FF2B5EF4-FFF2-40B4-BE49-F238E27FC236}">
                  <a16:creationId xmlns:a16="http://schemas.microsoft.com/office/drawing/2014/main" id="{7F7CEB22-F3FA-0D9D-D54A-998E8C1F0542}"/>
                </a:ext>
              </a:extLst>
            </p:cNvPr>
            <p:cNvGrpSpPr/>
            <p:nvPr/>
          </p:nvGrpSpPr>
          <p:grpSpPr>
            <a:xfrm>
              <a:off x="1081346" y="2815945"/>
              <a:ext cx="539998" cy="504000"/>
              <a:chOff x="1890511" y="1759971"/>
              <a:chExt cx="539998" cy="504000"/>
            </a:xfrm>
          </p:grpSpPr>
          <p:sp>
            <p:nvSpPr>
              <p:cNvPr id="20" name="Shape 284">
                <a:extLst>
                  <a:ext uri="{FF2B5EF4-FFF2-40B4-BE49-F238E27FC236}">
                    <a16:creationId xmlns:a16="http://schemas.microsoft.com/office/drawing/2014/main" id="{4EA36526-1766-E36E-7554-DAF3D13B3651}"/>
                  </a:ext>
                </a:extLst>
              </p:cNvPr>
              <p:cNvSpPr/>
              <p:nvPr/>
            </p:nvSpPr>
            <p:spPr>
              <a:xfrm>
                <a:off x="1913913" y="1759971"/>
                <a:ext cx="504000" cy="504000"/>
              </a:xfrm>
              <a:prstGeom prst="ellipse">
                <a:avLst/>
              </a:prstGeom>
              <a:solidFill>
                <a:srgbClr val="0067DF"/>
              </a:solidFill>
              <a:ln>
                <a:noFill/>
              </a:ln>
            </p:spPr>
            <p:txBody>
              <a:bodyPr spcFirstLastPara="1" wrap="square" lIns="91425" tIns="45700" rIns="91425" bIns="45700" anchor="ctr" anchorCtr="0">
                <a:noAutofit/>
              </a:bodyPr>
              <a:lstStyle/>
              <a:p>
                <a:pPr algn="ctr">
                  <a:buClr>
                    <a:schemeClr val="dk1"/>
                  </a:buClr>
                  <a:buSzPts val="700"/>
                </a:pPr>
                <a:endParaRPr sz="700" b="1">
                  <a:solidFill>
                    <a:srgbClr val="FFFFFF"/>
                  </a:solidFill>
                  <a:latin typeface="Aptos Narrow" panose="020B0004020202020204" pitchFamily="34" charset="0"/>
                  <a:cs typeface="Calibri"/>
                  <a:sym typeface="Calibri"/>
                </a:endParaRPr>
              </a:p>
            </p:txBody>
          </p:sp>
          <p:sp>
            <p:nvSpPr>
              <p:cNvPr id="21" name="Shape 285">
                <a:extLst>
                  <a:ext uri="{FF2B5EF4-FFF2-40B4-BE49-F238E27FC236}">
                    <a16:creationId xmlns:a16="http://schemas.microsoft.com/office/drawing/2014/main" id="{D946D2F8-BBD7-5775-BFDC-992AD4554D04}"/>
                  </a:ext>
                </a:extLst>
              </p:cNvPr>
              <p:cNvSpPr txBox="1"/>
              <p:nvPr/>
            </p:nvSpPr>
            <p:spPr>
              <a:xfrm>
                <a:off x="1890511" y="1856399"/>
                <a:ext cx="539998" cy="318834"/>
              </a:xfrm>
              <a:prstGeom prst="rect">
                <a:avLst/>
              </a:prstGeom>
              <a:noFill/>
              <a:ln>
                <a:noFill/>
              </a:ln>
            </p:spPr>
            <p:txBody>
              <a:bodyPr spcFirstLastPara="1" wrap="square" lIns="91425" tIns="45700" rIns="91425" bIns="45700" anchor="t" anchorCtr="0">
                <a:noAutofit/>
              </a:bodyPr>
              <a:lstStyle/>
              <a:p>
                <a:pPr algn="ctr">
                  <a:buClr>
                    <a:srgbClr val="FFFFFF"/>
                  </a:buClr>
                  <a:buSzPts val="1000"/>
                </a:pPr>
                <a:r>
                  <a:rPr lang="en-US" sz="1000" b="1">
                    <a:solidFill>
                      <a:srgbClr val="FFFFFF"/>
                    </a:solidFill>
                    <a:latin typeface="Aptos Narrow" panose="020B0004020202020204" pitchFamily="34" charset="0"/>
                    <a:ea typeface="Calibri"/>
                    <a:cs typeface="Calibri"/>
                    <a:sym typeface="Calibri"/>
                  </a:rPr>
                  <a:t>Business Unit</a:t>
                </a:r>
                <a:endParaRPr>
                  <a:latin typeface="Aptos Narrow" panose="020B0004020202020204" pitchFamily="34" charset="0"/>
                </a:endParaRPr>
              </a:p>
            </p:txBody>
          </p:sp>
        </p:grpSp>
        <p:grpSp>
          <p:nvGrpSpPr>
            <p:cNvPr id="11" name="Shape 286">
              <a:extLst>
                <a:ext uri="{FF2B5EF4-FFF2-40B4-BE49-F238E27FC236}">
                  <a16:creationId xmlns:a16="http://schemas.microsoft.com/office/drawing/2014/main" id="{3AA85EC0-90C8-6C9E-1FAA-08EF7AF43C32}"/>
                </a:ext>
              </a:extLst>
            </p:cNvPr>
            <p:cNvGrpSpPr/>
            <p:nvPr/>
          </p:nvGrpSpPr>
          <p:grpSpPr>
            <a:xfrm>
              <a:off x="1591310" y="3006509"/>
              <a:ext cx="539998" cy="504000"/>
              <a:chOff x="1890511" y="1759971"/>
              <a:chExt cx="539998" cy="504000"/>
            </a:xfrm>
          </p:grpSpPr>
          <p:sp>
            <p:nvSpPr>
              <p:cNvPr id="18" name="Shape 287">
                <a:extLst>
                  <a:ext uri="{FF2B5EF4-FFF2-40B4-BE49-F238E27FC236}">
                    <a16:creationId xmlns:a16="http://schemas.microsoft.com/office/drawing/2014/main" id="{56FF85EC-FA53-E69A-7E45-52CFCDCB44EC}"/>
                  </a:ext>
                </a:extLst>
              </p:cNvPr>
              <p:cNvSpPr/>
              <p:nvPr/>
            </p:nvSpPr>
            <p:spPr>
              <a:xfrm>
                <a:off x="1913913" y="1759971"/>
                <a:ext cx="504000" cy="504000"/>
              </a:xfrm>
              <a:prstGeom prst="ellipse">
                <a:avLst/>
              </a:prstGeom>
              <a:solidFill>
                <a:srgbClr val="0067DF"/>
              </a:solidFill>
              <a:ln>
                <a:noFill/>
              </a:ln>
            </p:spPr>
            <p:txBody>
              <a:bodyPr spcFirstLastPara="1" wrap="square" lIns="91425" tIns="45700" rIns="91425" bIns="45700" anchor="ctr" anchorCtr="0">
                <a:noAutofit/>
              </a:bodyPr>
              <a:lstStyle/>
              <a:p>
                <a:pPr algn="ctr">
                  <a:buClr>
                    <a:schemeClr val="dk1"/>
                  </a:buClr>
                  <a:buSzPts val="700"/>
                </a:pPr>
                <a:endParaRPr sz="700" b="1">
                  <a:solidFill>
                    <a:srgbClr val="FFFFFF"/>
                  </a:solidFill>
                  <a:latin typeface="Aptos Narrow" panose="020B0004020202020204" pitchFamily="34" charset="0"/>
                  <a:cs typeface="Calibri"/>
                  <a:sym typeface="Calibri"/>
                </a:endParaRPr>
              </a:p>
            </p:txBody>
          </p:sp>
          <p:sp>
            <p:nvSpPr>
              <p:cNvPr id="19" name="Shape 288">
                <a:extLst>
                  <a:ext uri="{FF2B5EF4-FFF2-40B4-BE49-F238E27FC236}">
                    <a16:creationId xmlns:a16="http://schemas.microsoft.com/office/drawing/2014/main" id="{4CD04E0C-C731-2DFF-59BE-A5F0A0FBA7A1}"/>
                  </a:ext>
                </a:extLst>
              </p:cNvPr>
              <p:cNvSpPr txBox="1"/>
              <p:nvPr/>
            </p:nvSpPr>
            <p:spPr>
              <a:xfrm>
                <a:off x="1890511" y="1856399"/>
                <a:ext cx="539998" cy="318834"/>
              </a:xfrm>
              <a:prstGeom prst="rect">
                <a:avLst/>
              </a:prstGeom>
              <a:noFill/>
              <a:ln>
                <a:noFill/>
              </a:ln>
            </p:spPr>
            <p:txBody>
              <a:bodyPr spcFirstLastPara="1" wrap="square" lIns="91425" tIns="45700" rIns="91425" bIns="45700" anchor="t" anchorCtr="0">
                <a:noAutofit/>
              </a:bodyPr>
              <a:lstStyle/>
              <a:p>
                <a:pPr algn="ctr">
                  <a:buClr>
                    <a:srgbClr val="FFFFFF"/>
                  </a:buClr>
                  <a:buSzPts val="1000"/>
                </a:pPr>
                <a:r>
                  <a:rPr lang="en-US" sz="1000" b="1">
                    <a:solidFill>
                      <a:srgbClr val="FFFFFF"/>
                    </a:solidFill>
                    <a:latin typeface="Aptos Narrow" panose="020B0004020202020204" pitchFamily="34" charset="0"/>
                    <a:ea typeface="Calibri"/>
                    <a:cs typeface="Calibri"/>
                    <a:sym typeface="Calibri"/>
                  </a:rPr>
                  <a:t>Business Unit</a:t>
                </a:r>
                <a:endParaRPr>
                  <a:latin typeface="Aptos Narrow" panose="020B0004020202020204" pitchFamily="34" charset="0"/>
                </a:endParaRPr>
              </a:p>
            </p:txBody>
          </p:sp>
        </p:grpSp>
        <p:grpSp>
          <p:nvGrpSpPr>
            <p:cNvPr id="12" name="Shape 289">
              <a:extLst>
                <a:ext uri="{FF2B5EF4-FFF2-40B4-BE49-F238E27FC236}">
                  <a16:creationId xmlns:a16="http://schemas.microsoft.com/office/drawing/2014/main" id="{CBC87457-24C1-334F-F961-D19EA2BBC10E}"/>
                </a:ext>
              </a:extLst>
            </p:cNvPr>
            <p:cNvGrpSpPr/>
            <p:nvPr/>
          </p:nvGrpSpPr>
          <p:grpSpPr>
            <a:xfrm>
              <a:off x="2118516" y="2815945"/>
              <a:ext cx="539998" cy="504000"/>
              <a:chOff x="1890511" y="1759971"/>
              <a:chExt cx="539998" cy="504000"/>
            </a:xfrm>
          </p:grpSpPr>
          <p:sp>
            <p:nvSpPr>
              <p:cNvPr id="16" name="Shape 290">
                <a:extLst>
                  <a:ext uri="{FF2B5EF4-FFF2-40B4-BE49-F238E27FC236}">
                    <a16:creationId xmlns:a16="http://schemas.microsoft.com/office/drawing/2014/main" id="{8ED196EF-1891-BE65-9597-B5F605B8D7C9}"/>
                  </a:ext>
                </a:extLst>
              </p:cNvPr>
              <p:cNvSpPr/>
              <p:nvPr/>
            </p:nvSpPr>
            <p:spPr>
              <a:xfrm>
                <a:off x="1913913" y="1759971"/>
                <a:ext cx="504000" cy="504000"/>
              </a:xfrm>
              <a:prstGeom prst="ellipse">
                <a:avLst/>
              </a:prstGeom>
              <a:solidFill>
                <a:srgbClr val="0067DF"/>
              </a:solidFill>
              <a:ln>
                <a:noFill/>
              </a:ln>
            </p:spPr>
            <p:txBody>
              <a:bodyPr spcFirstLastPara="1" wrap="square" lIns="91425" tIns="45700" rIns="91425" bIns="45700" anchor="ctr" anchorCtr="0">
                <a:noAutofit/>
              </a:bodyPr>
              <a:lstStyle/>
              <a:p>
                <a:pPr algn="ctr">
                  <a:buClr>
                    <a:schemeClr val="dk1"/>
                  </a:buClr>
                  <a:buSzPts val="700"/>
                </a:pPr>
                <a:endParaRPr sz="700" b="1">
                  <a:solidFill>
                    <a:srgbClr val="FFFFFF"/>
                  </a:solidFill>
                  <a:latin typeface="Aptos Narrow" panose="020B0004020202020204" pitchFamily="34" charset="0"/>
                  <a:cs typeface="Calibri"/>
                  <a:sym typeface="Calibri"/>
                </a:endParaRPr>
              </a:p>
            </p:txBody>
          </p:sp>
          <p:sp>
            <p:nvSpPr>
              <p:cNvPr id="17" name="Shape 291">
                <a:extLst>
                  <a:ext uri="{FF2B5EF4-FFF2-40B4-BE49-F238E27FC236}">
                    <a16:creationId xmlns:a16="http://schemas.microsoft.com/office/drawing/2014/main" id="{D28CA3CA-6B16-D8AC-4BC6-7FBA3E33FEF2}"/>
                  </a:ext>
                </a:extLst>
              </p:cNvPr>
              <p:cNvSpPr txBox="1"/>
              <p:nvPr/>
            </p:nvSpPr>
            <p:spPr>
              <a:xfrm>
                <a:off x="1890511" y="1856399"/>
                <a:ext cx="539998" cy="318834"/>
              </a:xfrm>
              <a:prstGeom prst="rect">
                <a:avLst/>
              </a:prstGeom>
              <a:noFill/>
              <a:ln>
                <a:noFill/>
              </a:ln>
            </p:spPr>
            <p:txBody>
              <a:bodyPr spcFirstLastPara="1" wrap="square" lIns="91425" tIns="45700" rIns="91425" bIns="45700" anchor="t" anchorCtr="0">
                <a:noAutofit/>
              </a:bodyPr>
              <a:lstStyle/>
              <a:p>
                <a:pPr algn="ctr">
                  <a:buClr>
                    <a:srgbClr val="FFFFFF"/>
                  </a:buClr>
                  <a:buSzPts val="1000"/>
                </a:pPr>
                <a:r>
                  <a:rPr lang="en-US" sz="1000" b="1">
                    <a:solidFill>
                      <a:srgbClr val="FFFFFF"/>
                    </a:solidFill>
                    <a:latin typeface="Aptos Narrow" panose="020B0004020202020204" pitchFamily="34" charset="0"/>
                    <a:ea typeface="Calibri"/>
                    <a:cs typeface="Calibri"/>
                    <a:sym typeface="Calibri"/>
                  </a:rPr>
                  <a:t>Business Unit</a:t>
                </a:r>
                <a:endParaRPr>
                  <a:latin typeface="Aptos Narrow" panose="020B0004020202020204" pitchFamily="34" charset="0"/>
                </a:endParaRPr>
              </a:p>
            </p:txBody>
          </p:sp>
        </p:grpSp>
        <p:grpSp>
          <p:nvGrpSpPr>
            <p:cNvPr id="13" name="Shape 292">
              <a:extLst>
                <a:ext uri="{FF2B5EF4-FFF2-40B4-BE49-F238E27FC236}">
                  <a16:creationId xmlns:a16="http://schemas.microsoft.com/office/drawing/2014/main" id="{A2310851-AC63-6E23-8F32-CA964CC82C34}"/>
                </a:ext>
              </a:extLst>
            </p:cNvPr>
            <p:cNvGrpSpPr/>
            <p:nvPr/>
          </p:nvGrpSpPr>
          <p:grpSpPr>
            <a:xfrm>
              <a:off x="2250697" y="2263971"/>
              <a:ext cx="539998" cy="504000"/>
              <a:chOff x="1890511" y="1759971"/>
              <a:chExt cx="539998" cy="504000"/>
            </a:xfrm>
          </p:grpSpPr>
          <p:sp>
            <p:nvSpPr>
              <p:cNvPr id="14" name="Shape 293">
                <a:extLst>
                  <a:ext uri="{FF2B5EF4-FFF2-40B4-BE49-F238E27FC236}">
                    <a16:creationId xmlns:a16="http://schemas.microsoft.com/office/drawing/2014/main" id="{74F8E853-31B1-16CB-89C1-BDB5578AE069}"/>
                  </a:ext>
                </a:extLst>
              </p:cNvPr>
              <p:cNvSpPr/>
              <p:nvPr/>
            </p:nvSpPr>
            <p:spPr>
              <a:xfrm>
                <a:off x="1913913" y="1759971"/>
                <a:ext cx="504000" cy="504000"/>
              </a:xfrm>
              <a:prstGeom prst="ellipse">
                <a:avLst/>
              </a:prstGeom>
              <a:solidFill>
                <a:srgbClr val="0067DF"/>
              </a:solidFill>
              <a:ln>
                <a:noFill/>
              </a:ln>
            </p:spPr>
            <p:txBody>
              <a:bodyPr spcFirstLastPara="1" wrap="square" lIns="91425" tIns="45700" rIns="91425" bIns="45700" anchor="ctr" anchorCtr="0">
                <a:noAutofit/>
              </a:bodyPr>
              <a:lstStyle/>
              <a:p>
                <a:pPr algn="ctr">
                  <a:buClr>
                    <a:schemeClr val="dk1"/>
                  </a:buClr>
                  <a:buSzPts val="700"/>
                </a:pPr>
                <a:endParaRPr sz="700" b="1">
                  <a:solidFill>
                    <a:srgbClr val="FFFFFF"/>
                  </a:solidFill>
                  <a:latin typeface="Aptos Narrow" panose="020B0004020202020204" pitchFamily="34" charset="0"/>
                  <a:cs typeface="Calibri"/>
                  <a:sym typeface="Calibri"/>
                </a:endParaRPr>
              </a:p>
            </p:txBody>
          </p:sp>
          <p:sp>
            <p:nvSpPr>
              <p:cNvPr id="15" name="Shape 294">
                <a:extLst>
                  <a:ext uri="{FF2B5EF4-FFF2-40B4-BE49-F238E27FC236}">
                    <a16:creationId xmlns:a16="http://schemas.microsoft.com/office/drawing/2014/main" id="{24BA3879-4AE0-6899-9356-FE401B011514}"/>
                  </a:ext>
                </a:extLst>
              </p:cNvPr>
              <p:cNvSpPr txBox="1"/>
              <p:nvPr/>
            </p:nvSpPr>
            <p:spPr>
              <a:xfrm>
                <a:off x="1890511" y="1856399"/>
                <a:ext cx="539998" cy="318834"/>
              </a:xfrm>
              <a:prstGeom prst="rect">
                <a:avLst/>
              </a:prstGeom>
              <a:noFill/>
              <a:ln>
                <a:noFill/>
              </a:ln>
            </p:spPr>
            <p:txBody>
              <a:bodyPr spcFirstLastPara="1" wrap="square" lIns="91425" tIns="45700" rIns="91425" bIns="45700" anchor="t" anchorCtr="0">
                <a:noAutofit/>
              </a:bodyPr>
              <a:lstStyle/>
              <a:p>
                <a:pPr algn="ctr">
                  <a:buClr>
                    <a:srgbClr val="FFFFFF"/>
                  </a:buClr>
                  <a:buSzPts val="1000"/>
                </a:pPr>
                <a:r>
                  <a:rPr lang="en-US" sz="1000" b="1">
                    <a:solidFill>
                      <a:srgbClr val="FFFFFF"/>
                    </a:solidFill>
                    <a:latin typeface="Aptos Narrow" panose="020B0004020202020204" pitchFamily="34" charset="0"/>
                    <a:ea typeface="Calibri"/>
                    <a:cs typeface="Calibri"/>
                    <a:sym typeface="Calibri"/>
                  </a:rPr>
                  <a:t>Business Unit</a:t>
                </a:r>
                <a:endParaRPr>
                  <a:latin typeface="Aptos Narrow" panose="020B0004020202020204" pitchFamily="34" charset="0"/>
                </a:endParaRPr>
              </a:p>
            </p:txBody>
          </p:sp>
        </p:grpSp>
      </p:grpSp>
      <p:sp>
        <p:nvSpPr>
          <p:cNvPr id="30" name="Shape 379">
            <a:extLst>
              <a:ext uri="{FF2B5EF4-FFF2-40B4-BE49-F238E27FC236}">
                <a16:creationId xmlns:a16="http://schemas.microsoft.com/office/drawing/2014/main" id="{53936CF9-3650-B4C2-5F36-88185C3EA290}"/>
              </a:ext>
            </a:extLst>
          </p:cNvPr>
          <p:cNvSpPr txBox="1"/>
          <p:nvPr/>
        </p:nvSpPr>
        <p:spPr>
          <a:xfrm>
            <a:off x="447616" y="1691233"/>
            <a:ext cx="3060000" cy="707886"/>
          </a:xfrm>
          <a:prstGeom prst="rect">
            <a:avLst/>
          </a:prstGeom>
          <a:noFill/>
        </p:spPr>
        <p:txBody>
          <a:bodyPr wrap="square">
            <a:spAutoFit/>
          </a:bodyPr>
          <a:lstStyle>
            <a:defPPr>
              <a:defRPr lang="en-US"/>
            </a:defPPr>
            <a:lvl1pPr algn="ctr">
              <a:defRPr sz="1600" b="1">
                <a:solidFill>
                  <a:schemeClr val="tx2"/>
                </a:solidFill>
                <a:latin typeface="Arial"/>
                <a:cs typeface="Arial"/>
              </a:defRPr>
            </a:lvl1pPr>
          </a:lstStyle>
          <a:p>
            <a:r>
              <a:rPr lang="en-US" dirty="0">
                <a:latin typeface="Aptos Narrow" panose="020B0004020202020204" pitchFamily="34" charset="0"/>
                <a:sym typeface="Calibri"/>
              </a:rPr>
              <a:t>CENTRALIZED</a:t>
            </a:r>
            <a:endParaRPr lang="en-US">
              <a:latin typeface="Aptos Narrow" panose="020B0004020202020204" pitchFamily="34" charset="0"/>
            </a:endParaRPr>
          </a:p>
          <a:p>
            <a:r>
              <a:rPr lang="en-US" sz="1200" b="0" dirty="0">
                <a:latin typeface="Aptos Narrow" panose="020B0004020202020204" pitchFamily="34" charset="0"/>
                <a:sym typeface="Calibri"/>
              </a:rPr>
              <a:t>One Center of Excellence (</a:t>
            </a:r>
            <a:r>
              <a:rPr lang="en-US" sz="1200" b="0" dirty="0" err="1">
                <a:latin typeface="Aptos Narrow" panose="020B0004020202020204" pitchFamily="34" charset="0"/>
                <a:sym typeface="Calibri"/>
              </a:rPr>
              <a:t>CoE</a:t>
            </a:r>
            <a:r>
              <a:rPr lang="en-US" sz="1200" b="0" dirty="0">
                <a:latin typeface="Aptos Narrow" panose="020B0004020202020204" pitchFamily="34" charset="0"/>
                <a:sym typeface="Calibri"/>
              </a:rPr>
              <a:t>) serving all Business Units/Functions</a:t>
            </a:r>
            <a:endParaRPr lang="en-US" sz="1200" b="0">
              <a:latin typeface="Aptos Narrow" panose="020B0004020202020204" pitchFamily="34" charset="0"/>
              <a:sym typeface="Calibri"/>
            </a:endParaRPr>
          </a:p>
        </p:txBody>
      </p:sp>
      <p:sp>
        <p:nvSpPr>
          <p:cNvPr id="33" name="TextBox 32">
            <a:extLst>
              <a:ext uri="{FF2B5EF4-FFF2-40B4-BE49-F238E27FC236}">
                <a16:creationId xmlns:a16="http://schemas.microsoft.com/office/drawing/2014/main" id="{5B728DAA-F490-C8B9-94A1-4C9E6BBEE189}"/>
              </a:ext>
            </a:extLst>
          </p:cNvPr>
          <p:cNvSpPr txBox="1"/>
          <p:nvPr/>
        </p:nvSpPr>
        <p:spPr>
          <a:xfrm>
            <a:off x="4975268" y="1692348"/>
            <a:ext cx="2339024" cy="338554"/>
          </a:xfrm>
          <a:prstGeom prst="rect">
            <a:avLst/>
          </a:prstGeom>
          <a:noFill/>
        </p:spPr>
        <p:txBody>
          <a:bodyPr wrap="square">
            <a:spAutoFit/>
          </a:bodyPr>
          <a:lstStyle/>
          <a:p>
            <a:pPr algn="ctr"/>
            <a:r>
              <a:rPr lang="en-US" sz="1600" b="1" dirty="0">
                <a:solidFill>
                  <a:schemeClr val="tx2"/>
                </a:solidFill>
                <a:latin typeface="Aptos Narrow" panose="020B0004020202020204" pitchFamily="34" charset="0"/>
                <a:cs typeface="Arial"/>
              </a:rPr>
              <a:t>Moderate Federation</a:t>
            </a:r>
            <a:endParaRPr lang="en-US" dirty="0">
              <a:solidFill>
                <a:schemeClr val="tx2"/>
              </a:solidFill>
              <a:latin typeface="Aptos Narrow" panose="020B0004020202020204" pitchFamily="34" charset="0"/>
            </a:endParaRPr>
          </a:p>
        </p:txBody>
      </p:sp>
      <p:sp>
        <p:nvSpPr>
          <p:cNvPr id="34" name="TextBox 33">
            <a:extLst>
              <a:ext uri="{FF2B5EF4-FFF2-40B4-BE49-F238E27FC236}">
                <a16:creationId xmlns:a16="http://schemas.microsoft.com/office/drawing/2014/main" id="{0834F5E8-2242-0215-7D8A-B7CAE82BB782}"/>
              </a:ext>
            </a:extLst>
          </p:cNvPr>
          <p:cNvSpPr txBox="1"/>
          <p:nvPr/>
        </p:nvSpPr>
        <p:spPr>
          <a:xfrm>
            <a:off x="4141536" y="4999045"/>
            <a:ext cx="3893372" cy="1384995"/>
          </a:xfrm>
          <a:prstGeom prst="rect">
            <a:avLst/>
          </a:prstGeom>
          <a:solidFill>
            <a:schemeClr val="accent1">
              <a:lumMod val="20000"/>
              <a:lumOff val="80000"/>
            </a:schemeClr>
          </a:solidFill>
        </p:spPr>
        <p:txBody>
          <a:bodyPr wrap="square">
            <a:noAutofit/>
          </a:bodyPr>
          <a:lstStyle/>
          <a:p>
            <a:pPr defTabSz="487695">
              <a:defRPr/>
            </a:pPr>
            <a:r>
              <a:rPr lang="en-US" sz="1200" b="1">
                <a:solidFill>
                  <a:schemeClr val="tx2"/>
                </a:solidFill>
                <a:latin typeface="Aptos Narrow" panose="020B0004020202020204" pitchFamily="34" charset="0"/>
                <a:cs typeface="Arial"/>
                <a:sym typeface="Calibri"/>
              </a:rPr>
              <a:t>Automation Solutions + Business Units</a:t>
            </a:r>
            <a:endParaRPr lang="en-US" sz="1200" b="1">
              <a:solidFill>
                <a:schemeClr val="tx2"/>
              </a:solidFill>
              <a:latin typeface="Aptos Narrow" panose="020B0004020202020204" pitchFamily="34" charset="0"/>
              <a:cs typeface="Arial"/>
            </a:endParaRPr>
          </a:p>
          <a:p>
            <a:pPr marL="171450" indent="-171450" defTabSz="487695">
              <a:buFont typeface="Arial" panose="020B0604020202020204" pitchFamily="34" charset="0"/>
              <a:buChar char="•"/>
              <a:defRPr/>
            </a:pPr>
            <a:r>
              <a:rPr lang="en-US" sz="1200" b="1">
                <a:solidFill>
                  <a:schemeClr val="tx2"/>
                </a:solidFill>
                <a:latin typeface="Aptos Narrow" panose="020B0004020202020204" pitchFamily="34" charset="0"/>
                <a:cs typeface="Arial"/>
              </a:rPr>
              <a:t>The business </a:t>
            </a:r>
            <a:r>
              <a:rPr lang="en-US" sz="1200">
                <a:solidFill>
                  <a:schemeClr val="tx2"/>
                </a:solidFill>
                <a:latin typeface="Aptos Narrow" panose="020B0004020202020204" pitchFamily="34" charset="0"/>
                <a:cs typeface="Arial"/>
              </a:rPr>
              <a:t>can</a:t>
            </a:r>
            <a:r>
              <a:rPr lang="en-US" sz="1200" b="1">
                <a:solidFill>
                  <a:schemeClr val="tx2"/>
                </a:solidFill>
                <a:latin typeface="Aptos Narrow" panose="020B0004020202020204" pitchFamily="34" charset="0"/>
                <a:cs typeface="Arial"/>
              </a:rPr>
              <a:t> </a:t>
            </a:r>
            <a:r>
              <a:rPr lang="en-US" sz="1200">
                <a:solidFill>
                  <a:schemeClr val="tx2"/>
                </a:solidFill>
                <a:latin typeface="Aptos Narrow" panose="020B0004020202020204" pitchFamily="34" charset="0"/>
                <a:cs typeface="Arial"/>
              </a:rPr>
              <a:t>assume ownership for some execution (intake, citizen development) and some program management responsibilities. </a:t>
            </a:r>
          </a:p>
          <a:p>
            <a:pPr marL="171450" indent="-171450" defTabSz="487695">
              <a:buFont typeface="Arial" panose="020B0604020202020204" pitchFamily="34" charset="0"/>
              <a:buChar char="•"/>
              <a:defRPr/>
            </a:pPr>
            <a:endParaRPr lang="en-US" sz="1200">
              <a:solidFill>
                <a:schemeClr val="tx2"/>
              </a:solidFill>
              <a:latin typeface="Aptos Narrow" panose="020B0004020202020204" pitchFamily="34" charset="0"/>
              <a:cs typeface="Arial"/>
            </a:endParaRPr>
          </a:p>
          <a:p>
            <a:pPr marL="171450" indent="-171450" defTabSz="487695">
              <a:buFont typeface="Arial" panose="020B0604020202020204" pitchFamily="34" charset="0"/>
              <a:buChar char="•"/>
              <a:defRPr/>
            </a:pPr>
            <a:r>
              <a:rPr lang="en-US" sz="1200" b="1">
                <a:solidFill>
                  <a:schemeClr val="tx2"/>
                </a:solidFill>
                <a:latin typeface="Aptos Narrow" panose="020B0004020202020204" pitchFamily="34" charset="0"/>
                <a:cs typeface="Arial"/>
              </a:rPr>
              <a:t>Automation Solutions </a:t>
            </a:r>
            <a:r>
              <a:rPr lang="en-US" sz="1200">
                <a:solidFill>
                  <a:schemeClr val="tx2"/>
                </a:solidFill>
                <a:latin typeface="Aptos Narrow" panose="020B0004020202020204" pitchFamily="34" charset="0"/>
                <a:cs typeface="Arial"/>
              </a:rPr>
              <a:t>owns training, execution, governance, production and program management.</a:t>
            </a:r>
          </a:p>
        </p:txBody>
      </p:sp>
      <p:cxnSp>
        <p:nvCxnSpPr>
          <p:cNvPr id="35" name="Straight Connector 34">
            <a:extLst>
              <a:ext uri="{FF2B5EF4-FFF2-40B4-BE49-F238E27FC236}">
                <a16:creationId xmlns:a16="http://schemas.microsoft.com/office/drawing/2014/main" id="{C12B5634-C582-2BC2-EDA0-F353E0E0516F}"/>
              </a:ext>
            </a:extLst>
          </p:cNvPr>
          <p:cNvCxnSpPr/>
          <p:nvPr/>
        </p:nvCxnSpPr>
        <p:spPr>
          <a:xfrm>
            <a:off x="4492374" y="3702968"/>
            <a:ext cx="2999232" cy="0"/>
          </a:xfrm>
          <a:prstGeom prst="line">
            <a:avLst/>
          </a:prstGeom>
          <a:ln w="95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1848E1F0-DD5E-A035-053C-51B668A30B8A}"/>
              </a:ext>
            </a:extLst>
          </p:cNvPr>
          <p:cNvSpPr txBox="1"/>
          <p:nvPr/>
        </p:nvSpPr>
        <p:spPr>
          <a:xfrm>
            <a:off x="4678589" y="3748689"/>
            <a:ext cx="901795" cy="646331"/>
          </a:xfrm>
          <a:prstGeom prst="rect">
            <a:avLst/>
          </a:prstGeom>
          <a:noFill/>
        </p:spPr>
        <p:txBody>
          <a:bodyPr wrap="square">
            <a:spAutoFit/>
          </a:bodyPr>
          <a:lstStyle/>
          <a:p>
            <a:pPr algn="ctr"/>
            <a:r>
              <a:rPr lang="en-US" sz="1200" b="1">
                <a:solidFill>
                  <a:schemeClr val="tx2"/>
                </a:solidFill>
                <a:latin typeface="Aptos Narrow" panose="020B0004020202020204" pitchFamily="34" charset="0"/>
                <a:cs typeface="Arial"/>
              </a:rPr>
              <a:t>Select</a:t>
            </a:r>
          </a:p>
          <a:p>
            <a:pPr algn="ctr"/>
            <a:r>
              <a:rPr lang="en-US" sz="1200" b="1">
                <a:solidFill>
                  <a:schemeClr val="tx2"/>
                </a:solidFill>
                <a:latin typeface="Aptos Narrow" panose="020B0004020202020204" pitchFamily="34" charset="0"/>
                <a:cs typeface="Arial"/>
              </a:rPr>
              <a:t>Business</a:t>
            </a:r>
          </a:p>
          <a:p>
            <a:pPr algn="ctr"/>
            <a:r>
              <a:rPr lang="en-US" sz="1200" b="1">
                <a:solidFill>
                  <a:schemeClr val="tx2"/>
                </a:solidFill>
                <a:latin typeface="Aptos Narrow" panose="020B0004020202020204" pitchFamily="34" charset="0"/>
                <a:cs typeface="Arial"/>
              </a:rPr>
              <a:t>Units</a:t>
            </a:r>
            <a:endParaRPr lang="en-US" sz="1200">
              <a:solidFill>
                <a:schemeClr val="tx2"/>
              </a:solidFill>
              <a:latin typeface="Aptos Narrow" panose="020B0004020202020204" pitchFamily="34" charset="0"/>
            </a:endParaRPr>
          </a:p>
        </p:txBody>
      </p:sp>
      <p:sp>
        <p:nvSpPr>
          <p:cNvPr id="37" name="TextBox 36">
            <a:extLst>
              <a:ext uri="{FF2B5EF4-FFF2-40B4-BE49-F238E27FC236}">
                <a16:creationId xmlns:a16="http://schemas.microsoft.com/office/drawing/2014/main" id="{FAFE49BA-61A4-4275-CDF0-81A61C21BE54}"/>
              </a:ext>
            </a:extLst>
          </p:cNvPr>
          <p:cNvSpPr txBox="1"/>
          <p:nvPr/>
        </p:nvSpPr>
        <p:spPr>
          <a:xfrm>
            <a:off x="6144780" y="3748689"/>
            <a:ext cx="1200290" cy="461665"/>
          </a:xfrm>
          <a:prstGeom prst="rect">
            <a:avLst/>
          </a:prstGeom>
          <a:noFill/>
        </p:spPr>
        <p:txBody>
          <a:bodyPr wrap="square">
            <a:spAutoFit/>
          </a:bodyPr>
          <a:lstStyle/>
          <a:p>
            <a:pPr algn="ctr"/>
            <a:r>
              <a:rPr lang="en-US" sz="1200" b="1">
                <a:solidFill>
                  <a:schemeClr val="tx2"/>
                </a:solidFill>
                <a:latin typeface="Aptos Narrow" panose="020B0004020202020204" pitchFamily="34" charset="0"/>
                <a:cs typeface="Arial"/>
              </a:rPr>
              <a:t>Automation Solutions</a:t>
            </a:r>
            <a:endParaRPr lang="en-US" sz="1200">
              <a:solidFill>
                <a:schemeClr val="tx2"/>
              </a:solidFill>
              <a:latin typeface="Aptos Narrow" panose="020B0004020202020204" pitchFamily="34" charset="0"/>
            </a:endParaRPr>
          </a:p>
        </p:txBody>
      </p:sp>
      <p:sp>
        <p:nvSpPr>
          <p:cNvPr id="38" name="Rectangle 37">
            <a:extLst>
              <a:ext uri="{FF2B5EF4-FFF2-40B4-BE49-F238E27FC236}">
                <a16:creationId xmlns:a16="http://schemas.microsoft.com/office/drawing/2014/main" id="{1A148760-D7A8-C78D-6B4F-17A27DA63749}"/>
              </a:ext>
            </a:extLst>
          </p:cNvPr>
          <p:cNvSpPr/>
          <p:nvPr/>
        </p:nvSpPr>
        <p:spPr>
          <a:xfrm>
            <a:off x="6374273" y="2744992"/>
            <a:ext cx="741304" cy="95797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1050">
                <a:latin typeface="Aptos Narrow" panose="020B0004020202020204" pitchFamily="34" charset="0"/>
                <a:cs typeface="Arial"/>
              </a:rPr>
              <a:t>Execute</a:t>
            </a:r>
          </a:p>
          <a:p>
            <a:pPr algn="ctr"/>
            <a:endParaRPr lang="en-US" sz="1050">
              <a:latin typeface="Aptos Narrow" panose="020B0004020202020204" pitchFamily="34" charset="0"/>
              <a:cs typeface="Arial"/>
            </a:endParaRPr>
          </a:p>
          <a:p>
            <a:pPr algn="ctr"/>
            <a:r>
              <a:rPr lang="en-US" sz="1050">
                <a:latin typeface="Aptos Narrow" panose="020B0004020202020204" pitchFamily="34" charset="0"/>
                <a:cs typeface="Arial"/>
              </a:rPr>
              <a:t>Govern</a:t>
            </a:r>
          </a:p>
          <a:p>
            <a:pPr algn="ctr"/>
            <a:endParaRPr lang="en-US" sz="1050">
              <a:latin typeface="Aptos Narrow" panose="020B0004020202020204" pitchFamily="34" charset="0"/>
              <a:cs typeface="Arial"/>
            </a:endParaRPr>
          </a:p>
          <a:p>
            <a:pPr algn="ctr"/>
            <a:r>
              <a:rPr lang="en-US" sz="1050">
                <a:latin typeface="Aptos Narrow" panose="020B0004020202020204" pitchFamily="34" charset="0"/>
                <a:cs typeface="Arial"/>
              </a:rPr>
              <a:t>Manage</a:t>
            </a:r>
          </a:p>
        </p:txBody>
      </p:sp>
      <p:sp>
        <p:nvSpPr>
          <p:cNvPr id="39" name="Rectangle 38">
            <a:extLst>
              <a:ext uri="{FF2B5EF4-FFF2-40B4-BE49-F238E27FC236}">
                <a16:creationId xmlns:a16="http://schemas.microsoft.com/office/drawing/2014/main" id="{CA11B809-08A8-48DA-CCDC-43BFD1D5C0F5}"/>
              </a:ext>
            </a:extLst>
          </p:cNvPr>
          <p:cNvSpPr/>
          <p:nvPr/>
        </p:nvSpPr>
        <p:spPr>
          <a:xfrm>
            <a:off x="4750626" y="3169822"/>
            <a:ext cx="741304" cy="5331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1050">
                <a:latin typeface="Aptos Narrow" panose="020B0004020202020204" pitchFamily="34" charset="0"/>
                <a:cs typeface="Arial"/>
              </a:rPr>
              <a:t>Execute</a:t>
            </a:r>
          </a:p>
          <a:p>
            <a:pPr algn="ctr"/>
            <a:endParaRPr lang="en-US" sz="1050">
              <a:latin typeface="Aptos Narrow" panose="020B0004020202020204" pitchFamily="34" charset="0"/>
              <a:cs typeface="Arial"/>
            </a:endParaRPr>
          </a:p>
          <a:p>
            <a:pPr algn="ctr"/>
            <a:r>
              <a:rPr lang="en-US" sz="1050">
                <a:latin typeface="Aptos Narrow" panose="020B0004020202020204" pitchFamily="34" charset="0"/>
                <a:cs typeface="Arial"/>
              </a:rPr>
              <a:t>Manage</a:t>
            </a:r>
          </a:p>
        </p:txBody>
      </p:sp>
      <p:sp>
        <p:nvSpPr>
          <p:cNvPr id="41" name="TextBox 40">
            <a:extLst>
              <a:ext uri="{FF2B5EF4-FFF2-40B4-BE49-F238E27FC236}">
                <a16:creationId xmlns:a16="http://schemas.microsoft.com/office/drawing/2014/main" id="{627BDB15-3DBB-0774-33D4-BB95BCA7193C}"/>
              </a:ext>
            </a:extLst>
          </p:cNvPr>
          <p:cNvSpPr txBox="1"/>
          <p:nvPr/>
        </p:nvSpPr>
        <p:spPr>
          <a:xfrm>
            <a:off x="119426" y="4999045"/>
            <a:ext cx="3893372" cy="1384995"/>
          </a:xfrm>
          <a:prstGeom prst="rect">
            <a:avLst/>
          </a:prstGeom>
          <a:solidFill>
            <a:schemeClr val="accent1">
              <a:lumMod val="20000"/>
              <a:lumOff val="80000"/>
            </a:schemeClr>
          </a:solidFill>
        </p:spPr>
        <p:txBody>
          <a:bodyPr wrap="square">
            <a:noAutofit/>
          </a:bodyPr>
          <a:lstStyle/>
          <a:p>
            <a:pPr defTabSz="487695">
              <a:defRPr/>
            </a:pPr>
            <a:r>
              <a:rPr lang="en-US" sz="1200" b="1" dirty="0">
                <a:solidFill>
                  <a:schemeClr val="tx2"/>
                </a:solidFill>
                <a:latin typeface="Aptos Narrow" panose="020B0004020202020204" pitchFamily="34" charset="0"/>
                <a:cs typeface="Arial"/>
                <a:sym typeface="Calibri"/>
              </a:rPr>
              <a:t>Automation Solutions - Center of Excellence:</a:t>
            </a:r>
            <a:endParaRPr lang="en-US" sz="1200" b="1" dirty="0">
              <a:solidFill>
                <a:schemeClr val="tx2"/>
              </a:solidFill>
              <a:latin typeface="Aptos Narrow" panose="020B0004020202020204" pitchFamily="34" charset="0"/>
              <a:cs typeface="Arial"/>
            </a:endParaRPr>
          </a:p>
          <a:p>
            <a:pPr marL="171450" indent="-171450" defTabSz="487695">
              <a:buFont typeface="Arial" panose="020B0604020202020204" pitchFamily="34" charset="0"/>
              <a:buChar char="•"/>
              <a:defRPr/>
            </a:pPr>
            <a:r>
              <a:rPr lang="en-US" sz="1200" dirty="0">
                <a:solidFill>
                  <a:schemeClr val="tx2"/>
                </a:solidFill>
                <a:latin typeface="Aptos Narrow" panose="020B0004020202020204" pitchFamily="34" charset="0"/>
                <a:cs typeface="Arial"/>
              </a:rPr>
              <a:t>Unified and centralized support for all Business Units</a:t>
            </a:r>
          </a:p>
          <a:p>
            <a:pPr marL="171450" indent="-171450" defTabSz="487695">
              <a:buFont typeface="Arial" panose="020B0604020202020204" pitchFamily="34" charset="0"/>
              <a:buChar char="•"/>
              <a:defRPr/>
            </a:pPr>
            <a:r>
              <a:rPr lang="en-US" sz="1200" dirty="0">
                <a:solidFill>
                  <a:schemeClr val="tx2"/>
                </a:solidFill>
                <a:latin typeface="Aptos Narrow" panose="020B0004020202020204" pitchFamily="34" charset="0"/>
                <a:cs typeface="Arial"/>
                <a:sym typeface="Calibri"/>
              </a:rPr>
              <a:t>Expertise, lessons learned &amp; best practices easier to disseminate </a:t>
            </a:r>
            <a:endParaRPr lang="en-US" sz="1200" dirty="0">
              <a:solidFill>
                <a:schemeClr val="tx2"/>
              </a:solidFill>
              <a:latin typeface="Aptos Narrow" panose="020B0004020202020204" pitchFamily="34" charset="0"/>
              <a:cs typeface="Arial"/>
            </a:endParaRPr>
          </a:p>
          <a:p>
            <a:pPr marL="171450" indent="-171450" defTabSz="487695">
              <a:buFont typeface="Arial" panose="020B0604020202020204" pitchFamily="34" charset="0"/>
              <a:buChar char="•"/>
              <a:defRPr/>
            </a:pPr>
            <a:r>
              <a:rPr lang="en-US" sz="1200" dirty="0">
                <a:solidFill>
                  <a:schemeClr val="tx2"/>
                </a:solidFill>
                <a:latin typeface="Aptos Narrow" panose="020B0004020202020204" pitchFamily="34" charset="0"/>
                <a:cs typeface="Arial"/>
                <a:sym typeface="Calibri"/>
              </a:rPr>
              <a:t>Standardized  process</a:t>
            </a:r>
          </a:p>
        </p:txBody>
      </p:sp>
      <p:sp>
        <p:nvSpPr>
          <p:cNvPr id="46" name="TextBox 45">
            <a:extLst>
              <a:ext uri="{FF2B5EF4-FFF2-40B4-BE49-F238E27FC236}">
                <a16:creationId xmlns:a16="http://schemas.microsoft.com/office/drawing/2014/main" id="{75720FD3-0B5A-EB1F-E1FC-F290663E030B}"/>
              </a:ext>
            </a:extLst>
          </p:cNvPr>
          <p:cNvSpPr txBox="1"/>
          <p:nvPr/>
        </p:nvSpPr>
        <p:spPr>
          <a:xfrm>
            <a:off x="8979668" y="1686348"/>
            <a:ext cx="2339024" cy="338554"/>
          </a:xfrm>
          <a:prstGeom prst="rect">
            <a:avLst/>
          </a:prstGeom>
          <a:noFill/>
        </p:spPr>
        <p:txBody>
          <a:bodyPr wrap="square">
            <a:spAutoFit/>
          </a:bodyPr>
          <a:lstStyle/>
          <a:p>
            <a:pPr algn="ctr"/>
            <a:r>
              <a:rPr lang="en-US" sz="1600" b="1" dirty="0">
                <a:solidFill>
                  <a:schemeClr val="tx2"/>
                </a:solidFill>
                <a:latin typeface="Aptos Narrow" panose="020B0004020202020204" pitchFamily="34" charset="0"/>
                <a:cs typeface="Arial"/>
              </a:rPr>
              <a:t>Best-In-Class Partnership</a:t>
            </a:r>
            <a:endParaRPr lang="en-US" dirty="0">
              <a:solidFill>
                <a:schemeClr val="tx2"/>
              </a:solidFill>
              <a:latin typeface="Aptos Narrow" panose="020B0004020202020204" pitchFamily="34" charset="0"/>
            </a:endParaRPr>
          </a:p>
        </p:txBody>
      </p:sp>
      <p:sp>
        <p:nvSpPr>
          <p:cNvPr id="47" name="TextBox 46">
            <a:extLst>
              <a:ext uri="{FF2B5EF4-FFF2-40B4-BE49-F238E27FC236}">
                <a16:creationId xmlns:a16="http://schemas.microsoft.com/office/drawing/2014/main" id="{842F5FD3-8CC8-019A-18B1-EED2EDF2B6CE}"/>
              </a:ext>
            </a:extLst>
          </p:cNvPr>
          <p:cNvSpPr txBox="1"/>
          <p:nvPr/>
        </p:nvSpPr>
        <p:spPr>
          <a:xfrm>
            <a:off x="8160336" y="4993045"/>
            <a:ext cx="3893372" cy="1384995"/>
          </a:xfrm>
          <a:prstGeom prst="rect">
            <a:avLst/>
          </a:prstGeom>
          <a:solidFill>
            <a:schemeClr val="accent1">
              <a:lumMod val="20000"/>
              <a:lumOff val="80000"/>
            </a:schemeClr>
          </a:solidFill>
        </p:spPr>
        <p:txBody>
          <a:bodyPr wrap="square">
            <a:noAutofit/>
          </a:bodyPr>
          <a:lstStyle/>
          <a:p>
            <a:pPr algn="ctr"/>
            <a:endParaRPr lang="en-CA" sz="1200" b="1">
              <a:solidFill>
                <a:schemeClr val="tx2"/>
              </a:solidFill>
              <a:latin typeface="Aptos Narrow" panose="020B0004020202020204" pitchFamily="34" charset="0"/>
              <a:cs typeface="Arial" panose="020B0604020202020204" pitchFamily="34" charset="0"/>
            </a:endParaRPr>
          </a:p>
          <a:p>
            <a:pPr algn="ctr"/>
            <a:endParaRPr lang="en-CA" sz="1200" b="1">
              <a:solidFill>
                <a:schemeClr val="tx2"/>
              </a:solidFill>
              <a:latin typeface="Aptos Narrow" panose="020B0004020202020204" pitchFamily="34" charset="0"/>
              <a:cs typeface="Arial" panose="020B0604020202020204" pitchFamily="34" charset="0"/>
            </a:endParaRPr>
          </a:p>
          <a:p>
            <a:pPr algn="ctr"/>
            <a:r>
              <a:rPr lang="en-CA" sz="1200" b="1">
                <a:solidFill>
                  <a:schemeClr val="tx2"/>
                </a:solidFill>
                <a:latin typeface="Aptos Narrow" panose="020B0004020202020204" pitchFamily="34" charset="0"/>
                <a:cs typeface="Arial" panose="020B0604020202020204" pitchFamily="34" charset="0"/>
              </a:rPr>
              <a:t>Better business outcomes, teams work together to achieve common goals</a:t>
            </a:r>
          </a:p>
        </p:txBody>
      </p:sp>
      <p:sp>
        <p:nvSpPr>
          <p:cNvPr id="53" name="Oval 52">
            <a:extLst>
              <a:ext uri="{FF2B5EF4-FFF2-40B4-BE49-F238E27FC236}">
                <a16:creationId xmlns:a16="http://schemas.microsoft.com/office/drawing/2014/main" id="{52435938-0180-9ED1-9B2D-E77B8555D713}"/>
              </a:ext>
            </a:extLst>
          </p:cNvPr>
          <p:cNvSpPr/>
          <p:nvPr/>
        </p:nvSpPr>
        <p:spPr>
          <a:xfrm>
            <a:off x="8308147" y="2383057"/>
            <a:ext cx="2059795" cy="2057400"/>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latin typeface="Aptos Narrow" panose="020B0004020202020204" pitchFamily="34" charset="0"/>
            </a:endParaRPr>
          </a:p>
        </p:txBody>
      </p:sp>
      <p:sp>
        <p:nvSpPr>
          <p:cNvPr id="54" name="Oval 53">
            <a:extLst>
              <a:ext uri="{FF2B5EF4-FFF2-40B4-BE49-F238E27FC236}">
                <a16:creationId xmlns:a16="http://schemas.microsoft.com/office/drawing/2014/main" id="{2061B805-8DE6-CB14-AE82-58F9E0C4282F}"/>
              </a:ext>
            </a:extLst>
          </p:cNvPr>
          <p:cNvSpPr/>
          <p:nvPr/>
        </p:nvSpPr>
        <p:spPr>
          <a:xfrm>
            <a:off x="9855845" y="2383057"/>
            <a:ext cx="2059795" cy="2057400"/>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latin typeface="Aptos Narrow" panose="020B0004020202020204" pitchFamily="34" charset="0"/>
            </a:endParaRPr>
          </a:p>
        </p:txBody>
      </p:sp>
      <p:sp>
        <p:nvSpPr>
          <p:cNvPr id="55" name="TextBox 54">
            <a:extLst>
              <a:ext uri="{FF2B5EF4-FFF2-40B4-BE49-F238E27FC236}">
                <a16:creationId xmlns:a16="http://schemas.microsoft.com/office/drawing/2014/main" id="{CA54768D-CE05-AB9A-B25A-371AA8C8EDDE}"/>
              </a:ext>
            </a:extLst>
          </p:cNvPr>
          <p:cNvSpPr txBox="1"/>
          <p:nvPr/>
        </p:nvSpPr>
        <p:spPr>
          <a:xfrm>
            <a:off x="8210610" y="4454405"/>
            <a:ext cx="2096468" cy="307777"/>
          </a:xfrm>
          <a:prstGeom prst="rect">
            <a:avLst/>
          </a:prstGeom>
          <a:noFill/>
        </p:spPr>
        <p:txBody>
          <a:bodyPr wrap="square">
            <a:spAutoFit/>
          </a:bodyPr>
          <a:lstStyle/>
          <a:p>
            <a:pPr algn="ctr"/>
            <a:r>
              <a:rPr lang="en-US" sz="1400" b="1" dirty="0">
                <a:solidFill>
                  <a:schemeClr val="tx2"/>
                </a:solidFill>
                <a:latin typeface="Aptos Narrow" panose="020B0004020202020204" pitchFamily="34" charset="0"/>
                <a:cs typeface="Arial"/>
              </a:rPr>
              <a:t>Business Units</a:t>
            </a:r>
            <a:endParaRPr lang="en-US" sz="1400" dirty="0">
              <a:solidFill>
                <a:schemeClr val="tx2"/>
              </a:solidFill>
              <a:latin typeface="Aptos Narrow" panose="020B0004020202020204" pitchFamily="34" charset="0"/>
            </a:endParaRPr>
          </a:p>
        </p:txBody>
      </p:sp>
      <p:sp>
        <p:nvSpPr>
          <p:cNvPr id="56" name="TextBox 55">
            <a:extLst>
              <a:ext uri="{FF2B5EF4-FFF2-40B4-BE49-F238E27FC236}">
                <a16:creationId xmlns:a16="http://schemas.microsoft.com/office/drawing/2014/main" id="{DF70F988-9C48-B126-0FEC-B7697E462888}"/>
              </a:ext>
            </a:extLst>
          </p:cNvPr>
          <p:cNvSpPr txBox="1"/>
          <p:nvPr/>
        </p:nvSpPr>
        <p:spPr>
          <a:xfrm>
            <a:off x="9898090" y="4446981"/>
            <a:ext cx="2096468" cy="307777"/>
          </a:xfrm>
          <a:prstGeom prst="rect">
            <a:avLst/>
          </a:prstGeom>
          <a:noFill/>
        </p:spPr>
        <p:txBody>
          <a:bodyPr wrap="square">
            <a:spAutoFit/>
          </a:bodyPr>
          <a:lstStyle/>
          <a:p>
            <a:pPr algn="ctr"/>
            <a:r>
              <a:rPr lang="en-US" sz="1400" b="1" dirty="0">
                <a:solidFill>
                  <a:schemeClr val="tx2"/>
                </a:solidFill>
                <a:latin typeface="Aptos Narrow" panose="020B0004020202020204" pitchFamily="34" charset="0"/>
                <a:cs typeface="Arial"/>
              </a:rPr>
              <a:t>Automation Solutions</a:t>
            </a:r>
            <a:endParaRPr lang="en-US" sz="1400" dirty="0">
              <a:solidFill>
                <a:schemeClr val="tx2"/>
              </a:solidFill>
              <a:latin typeface="Aptos Narrow" panose="020B0004020202020204" pitchFamily="34" charset="0"/>
            </a:endParaRPr>
          </a:p>
        </p:txBody>
      </p:sp>
      <p:sp>
        <p:nvSpPr>
          <p:cNvPr id="58" name="TextBox 57">
            <a:extLst>
              <a:ext uri="{FF2B5EF4-FFF2-40B4-BE49-F238E27FC236}">
                <a16:creationId xmlns:a16="http://schemas.microsoft.com/office/drawing/2014/main" id="{9ABBF2FE-877C-04A7-D296-152A34393ED3}"/>
              </a:ext>
            </a:extLst>
          </p:cNvPr>
          <p:cNvSpPr txBox="1"/>
          <p:nvPr/>
        </p:nvSpPr>
        <p:spPr>
          <a:xfrm>
            <a:off x="8357809" y="2844224"/>
            <a:ext cx="1969238" cy="1107996"/>
          </a:xfrm>
          <a:prstGeom prst="rect">
            <a:avLst/>
          </a:prstGeom>
          <a:noFill/>
        </p:spPr>
        <p:txBody>
          <a:bodyPr wrap="square" rtlCol="0">
            <a:spAutoFit/>
          </a:bodyPr>
          <a:lstStyle/>
          <a:p>
            <a:r>
              <a:rPr lang="en-US" sz="1400" dirty="0">
                <a:latin typeface="Aptos Narrow" panose="020B0004020202020204" pitchFamily="34" charset="0"/>
              </a:rPr>
              <a:t> Pipeline</a:t>
            </a:r>
          </a:p>
          <a:p>
            <a:endParaRPr lang="en-US" sz="1200" dirty="0">
              <a:latin typeface="Aptos Narrow" panose="020B0004020202020204" pitchFamily="34" charset="0"/>
            </a:endParaRPr>
          </a:p>
          <a:p>
            <a:r>
              <a:rPr lang="en-US" sz="1400" dirty="0">
                <a:latin typeface="Aptos Narrow" panose="020B0004020202020204" pitchFamily="34" charset="0"/>
              </a:rPr>
              <a:t>Staff  Training</a:t>
            </a:r>
          </a:p>
          <a:p>
            <a:endParaRPr lang="en-US" sz="1200" dirty="0">
              <a:latin typeface="Aptos Narrow" panose="020B0004020202020204" pitchFamily="34" charset="0"/>
            </a:endParaRPr>
          </a:p>
          <a:p>
            <a:r>
              <a:rPr lang="en-US" sz="1400" dirty="0">
                <a:latin typeface="Aptos Narrow" panose="020B0004020202020204" pitchFamily="34" charset="0"/>
              </a:rPr>
              <a:t> Intake Pipeline</a:t>
            </a:r>
          </a:p>
        </p:txBody>
      </p:sp>
      <p:sp>
        <p:nvSpPr>
          <p:cNvPr id="59" name="TextBox 58">
            <a:extLst>
              <a:ext uri="{FF2B5EF4-FFF2-40B4-BE49-F238E27FC236}">
                <a16:creationId xmlns:a16="http://schemas.microsoft.com/office/drawing/2014/main" id="{58A5F0E2-E360-8C12-C922-2B89B3C50286}"/>
              </a:ext>
            </a:extLst>
          </p:cNvPr>
          <p:cNvSpPr txBox="1"/>
          <p:nvPr/>
        </p:nvSpPr>
        <p:spPr>
          <a:xfrm>
            <a:off x="10303071" y="2415656"/>
            <a:ext cx="1483656" cy="2031325"/>
          </a:xfrm>
          <a:prstGeom prst="rect">
            <a:avLst/>
          </a:prstGeom>
          <a:noFill/>
        </p:spPr>
        <p:txBody>
          <a:bodyPr wrap="square" rtlCol="0">
            <a:spAutoFit/>
          </a:bodyPr>
          <a:lstStyle/>
          <a:p>
            <a:r>
              <a:rPr lang="en-US" sz="1400" dirty="0">
                <a:latin typeface="Aptos Narrow" panose="020B0004020202020204" pitchFamily="34" charset="0"/>
              </a:rPr>
              <a:t>Development </a:t>
            </a:r>
          </a:p>
          <a:p>
            <a:r>
              <a:rPr lang="en-US" sz="1400" dirty="0">
                <a:latin typeface="Aptos Narrow" panose="020B0004020202020204" pitchFamily="34" charset="0"/>
              </a:rPr>
              <a:t>&amp; Technical </a:t>
            </a:r>
          </a:p>
          <a:p>
            <a:r>
              <a:rPr lang="en-US" sz="1400" dirty="0">
                <a:latin typeface="Aptos Narrow" panose="020B0004020202020204" pitchFamily="34" charset="0"/>
              </a:rPr>
              <a:t>Capabilities</a:t>
            </a:r>
          </a:p>
          <a:p>
            <a:endParaRPr lang="en-US" sz="1200" dirty="0">
              <a:latin typeface="Aptos Narrow" panose="020B0004020202020204" pitchFamily="34" charset="0"/>
            </a:endParaRPr>
          </a:p>
          <a:p>
            <a:r>
              <a:rPr lang="en-US" sz="1400" dirty="0">
                <a:latin typeface="Aptos Narrow" panose="020B0004020202020204" pitchFamily="34" charset="0"/>
              </a:rPr>
              <a:t> Structure &amp; Optimization</a:t>
            </a:r>
          </a:p>
          <a:p>
            <a:endParaRPr lang="en-US" sz="1200" dirty="0">
              <a:latin typeface="Aptos Narrow" panose="020B0004020202020204" pitchFamily="34" charset="0"/>
            </a:endParaRPr>
          </a:p>
          <a:p>
            <a:r>
              <a:rPr lang="en-US" sz="1400" dirty="0">
                <a:latin typeface="Aptos Narrow" panose="020B0004020202020204" pitchFamily="34" charset="0"/>
              </a:rPr>
              <a:t>Environment Management</a:t>
            </a:r>
          </a:p>
        </p:txBody>
      </p:sp>
      <p:pic>
        <p:nvPicPr>
          <p:cNvPr id="60" name="Picture 59">
            <a:extLst>
              <a:ext uri="{FF2B5EF4-FFF2-40B4-BE49-F238E27FC236}">
                <a16:creationId xmlns:a16="http://schemas.microsoft.com/office/drawing/2014/main" id="{FBD31FE5-4D0E-271A-8E26-AEF042721065}"/>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75490" y1="33824" x2="75490" y2="33824"/>
                        <a14:foregroundMark x1="78922" y1="39706" x2="78922" y2="39706"/>
                      </a14:backgroundRemoval>
                    </a14:imgEffect>
                  </a14:imgLayer>
                </a14:imgProps>
              </a:ext>
            </a:extLst>
          </a:blip>
          <a:srcRect l="17643" t="27315" r="17663" b="27785"/>
          <a:stretch/>
        </p:blipFill>
        <p:spPr>
          <a:xfrm>
            <a:off x="9843340" y="3241808"/>
            <a:ext cx="539422" cy="374382"/>
          </a:xfrm>
          <a:prstGeom prst="rect">
            <a:avLst/>
          </a:prstGeom>
        </p:spPr>
      </p:pic>
      <p:sp>
        <p:nvSpPr>
          <p:cNvPr id="61" name="Plus Sign 60">
            <a:extLst>
              <a:ext uri="{FF2B5EF4-FFF2-40B4-BE49-F238E27FC236}">
                <a16:creationId xmlns:a16="http://schemas.microsoft.com/office/drawing/2014/main" id="{C27E981A-EC00-B039-B9C0-F7630FA28C7B}"/>
              </a:ext>
            </a:extLst>
          </p:cNvPr>
          <p:cNvSpPr/>
          <p:nvPr/>
        </p:nvSpPr>
        <p:spPr>
          <a:xfrm>
            <a:off x="3882558" y="1626940"/>
            <a:ext cx="457746" cy="457370"/>
          </a:xfrm>
          <a:prstGeom prst="mathPlu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latin typeface="Aptos Narrow" panose="020B0004020202020204" pitchFamily="34" charset="0"/>
            </a:endParaRPr>
          </a:p>
        </p:txBody>
      </p:sp>
      <p:sp>
        <p:nvSpPr>
          <p:cNvPr id="62" name="Equals 61">
            <a:extLst>
              <a:ext uri="{FF2B5EF4-FFF2-40B4-BE49-F238E27FC236}">
                <a16:creationId xmlns:a16="http://schemas.microsoft.com/office/drawing/2014/main" id="{C2463F51-E9C0-7038-07BF-2938068A9DD4}"/>
              </a:ext>
            </a:extLst>
          </p:cNvPr>
          <p:cNvSpPr/>
          <p:nvPr/>
        </p:nvSpPr>
        <p:spPr>
          <a:xfrm>
            <a:off x="7851698" y="1626940"/>
            <a:ext cx="457200" cy="457200"/>
          </a:xfrm>
          <a:prstGeom prst="mathEqual">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latin typeface="Aptos Narrow" panose="020B0004020202020204" pitchFamily="34" charset="0"/>
            </a:endParaRPr>
          </a:p>
        </p:txBody>
      </p:sp>
      <p:sp>
        <p:nvSpPr>
          <p:cNvPr id="8" name="TextBox 7">
            <a:extLst>
              <a:ext uri="{FF2B5EF4-FFF2-40B4-BE49-F238E27FC236}">
                <a16:creationId xmlns:a16="http://schemas.microsoft.com/office/drawing/2014/main" id="{EE9503A3-AF28-F2B6-DC51-7B6151497EA5}"/>
              </a:ext>
            </a:extLst>
          </p:cNvPr>
          <p:cNvSpPr txBox="1"/>
          <p:nvPr/>
        </p:nvSpPr>
        <p:spPr>
          <a:xfrm>
            <a:off x="5991990" y="4536337"/>
            <a:ext cx="2804110" cy="369332"/>
          </a:xfrm>
          <a:prstGeom prst="rect">
            <a:avLst/>
          </a:prstGeom>
          <a:noFill/>
        </p:spPr>
        <p:txBody>
          <a:bodyPr wrap="square" rtlCol="0">
            <a:spAutoFit/>
          </a:bodyPr>
          <a:lstStyle/>
          <a:p>
            <a:r>
              <a:rPr lang="en-US" b="1">
                <a:solidFill>
                  <a:srgbClr val="00B050"/>
                </a:solidFill>
                <a:latin typeface="Aptos Narrow" panose="020B0004020202020204" pitchFamily="34" charset="0"/>
              </a:rPr>
              <a:t>Our RPA Program sits here</a:t>
            </a:r>
          </a:p>
        </p:txBody>
      </p:sp>
      <p:cxnSp>
        <p:nvCxnSpPr>
          <p:cNvPr id="40" name="Straight Arrow Connector 39">
            <a:extLst>
              <a:ext uri="{FF2B5EF4-FFF2-40B4-BE49-F238E27FC236}">
                <a16:creationId xmlns:a16="http://schemas.microsoft.com/office/drawing/2014/main" id="{8B636AD9-6155-A85E-3669-C93D59123934}"/>
              </a:ext>
            </a:extLst>
          </p:cNvPr>
          <p:cNvCxnSpPr>
            <a:cxnSpLocks/>
          </p:cNvCxnSpPr>
          <p:nvPr/>
        </p:nvCxnSpPr>
        <p:spPr>
          <a:xfrm flipH="1" flipV="1">
            <a:off x="5470153" y="4264622"/>
            <a:ext cx="680384" cy="3059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E597B116-CF70-66DA-6BF3-D32925191870}"/>
              </a:ext>
            </a:extLst>
          </p:cNvPr>
          <p:cNvCxnSpPr>
            <a:cxnSpLocks/>
            <a:endCxn id="37" idx="2"/>
          </p:cNvCxnSpPr>
          <p:nvPr/>
        </p:nvCxnSpPr>
        <p:spPr>
          <a:xfrm flipV="1">
            <a:off x="6672374" y="4210354"/>
            <a:ext cx="72551" cy="3259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5074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DAB33-8BB6-627D-D6BB-4BD40C23CF4E}"/>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E94339FC-6E75-A34A-8E92-1EE81CBA7A35}"/>
              </a:ext>
            </a:extLst>
          </p:cNvPr>
          <p:cNvSpPr>
            <a:spLocks noGrp="1"/>
          </p:cNvSpPr>
          <p:nvPr>
            <p:ph type="title"/>
          </p:nvPr>
        </p:nvSpPr>
        <p:spPr>
          <a:xfrm>
            <a:off x="312411" y="471096"/>
            <a:ext cx="8666336" cy="1149634"/>
          </a:xfrm>
        </p:spPr>
        <p:txBody>
          <a:bodyPr vert="horz">
            <a:noAutofit/>
          </a:bodyPr>
          <a:lstStyle/>
          <a:p>
            <a:r>
              <a:rPr lang="en-US" sz="6000" b="1" dirty="0">
                <a:solidFill>
                  <a:schemeClr val="tx2">
                    <a:lumMod val="50000"/>
                  </a:schemeClr>
                </a:solidFill>
                <a:effectLst>
                  <a:outerShdw blurRad="38100" dist="38100" dir="2700000" algn="tl">
                    <a:srgbClr val="000000">
                      <a:alpha val="43137"/>
                    </a:srgbClr>
                  </a:outerShdw>
                </a:effectLst>
                <a:latin typeface="Aptos Narrow" panose="020B0004020202020204" pitchFamily="34" charset="0"/>
                <a:ea typeface="Open Sans" panose="020B0606030504020204" pitchFamily="34" charset="0"/>
                <a:cs typeface="Open Sans" panose="020B0606030504020204" pitchFamily="34" charset="0"/>
              </a:rPr>
              <a:t>RPA PROGRAM ROADMAP</a:t>
            </a:r>
          </a:p>
        </p:txBody>
      </p:sp>
      <p:graphicFrame>
        <p:nvGraphicFramePr>
          <p:cNvPr id="2" name="Content Placeholder 3" descr="Placeholder Timeline">
            <a:extLst>
              <a:ext uri="{FF2B5EF4-FFF2-40B4-BE49-F238E27FC236}">
                <a16:creationId xmlns:a16="http://schemas.microsoft.com/office/drawing/2014/main" id="{0AAB5C90-DD26-3B65-14B5-474BCB280EFF}"/>
              </a:ext>
            </a:extLst>
          </p:cNvPr>
          <p:cNvGraphicFramePr>
            <a:graphicFrameLocks/>
          </p:cNvGraphicFramePr>
          <p:nvPr>
            <p:extLst>
              <p:ext uri="{D42A27DB-BD31-4B8C-83A1-F6EECF244321}">
                <p14:modId xmlns:p14="http://schemas.microsoft.com/office/powerpoint/2010/main" val="2557377933"/>
              </p:ext>
            </p:extLst>
          </p:nvPr>
        </p:nvGraphicFramePr>
        <p:xfrm>
          <a:off x="180209" y="1457452"/>
          <a:ext cx="11820007" cy="25463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Content Placeholder 3" descr="Placeholder Timeline">
            <a:extLst>
              <a:ext uri="{FF2B5EF4-FFF2-40B4-BE49-F238E27FC236}">
                <a16:creationId xmlns:a16="http://schemas.microsoft.com/office/drawing/2014/main" id="{7EA83C07-BB4F-F666-5B87-10A2A392FC8D}"/>
              </a:ext>
            </a:extLst>
          </p:cNvPr>
          <p:cNvGraphicFramePr>
            <a:graphicFrameLocks/>
          </p:cNvGraphicFramePr>
          <p:nvPr>
            <p:extLst>
              <p:ext uri="{D42A27DB-BD31-4B8C-83A1-F6EECF244321}">
                <p14:modId xmlns:p14="http://schemas.microsoft.com/office/powerpoint/2010/main" val="875573924"/>
              </p:ext>
            </p:extLst>
          </p:nvPr>
        </p:nvGraphicFramePr>
        <p:xfrm>
          <a:off x="180209" y="4160029"/>
          <a:ext cx="11820007" cy="254636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26463601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2386C-DEF7-1904-7662-4B727751915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306533F-8505-D1CA-4197-1191C8683709}"/>
              </a:ext>
            </a:extLst>
          </p:cNvPr>
          <p:cNvSpPr>
            <a:spLocks noGrp="1"/>
          </p:cNvSpPr>
          <p:nvPr>
            <p:ph type="title"/>
          </p:nvPr>
        </p:nvSpPr>
        <p:spPr>
          <a:xfrm>
            <a:off x="410939" y="392198"/>
            <a:ext cx="11370122" cy="1149634"/>
          </a:xfrm>
        </p:spPr>
        <p:txBody>
          <a:bodyPr vert="horz">
            <a:noAutofit/>
          </a:bodyPr>
          <a:lstStyle/>
          <a:p>
            <a:r>
              <a:rPr lang="en-US" sz="6000" b="1" dirty="0">
                <a:solidFill>
                  <a:schemeClr val="tx2">
                    <a:lumMod val="50000"/>
                  </a:schemeClr>
                </a:solidFill>
                <a:effectLst>
                  <a:outerShdw blurRad="38100" dist="38100" dir="2700000" algn="tl">
                    <a:srgbClr val="000000">
                      <a:alpha val="43137"/>
                    </a:srgbClr>
                  </a:outerShdw>
                </a:effectLst>
                <a:latin typeface="Aptos Narrow" panose="020B0004020202020204" pitchFamily="34" charset="0"/>
                <a:ea typeface="Open Sans" panose="020B0606030504020204" pitchFamily="34" charset="0"/>
                <a:cs typeface="Calibri Light" panose="020F0302020204030204" pitchFamily="34" charset="0"/>
              </a:rPr>
              <a:t>RPA ROJECTS</a:t>
            </a:r>
            <a:br>
              <a:rPr lang="en-US" sz="6000" b="1" dirty="0">
                <a:solidFill>
                  <a:schemeClr val="tx2">
                    <a:lumMod val="50000"/>
                  </a:schemeClr>
                </a:solidFill>
                <a:effectLst>
                  <a:outerShdw blurRad="38100" dist="38100" dir="2700000" algn="tl">
                    <a:srgbClr val="000000">
                      <a:alpha val="43137"/>
                    </a:srgbClr>
                  </a:outerShdw>
                </a:effectLst>
                <a:latin typeface="Aptos Narrow" panose="020B0004020202020204" pitchFamily="34" charset="0"/>
                <a:ea typeface="Open Sans" panose="020B0606030504020204" pitchFamily="34" charset="0"/>
                <a:cs typeface="Calibri Light" panose="020F0302020204030204" pitchFamily="34" charset="0"/>
              </a:rPr>
            </a:br>
            <a:endParaRPr lang="en-US" sz="6000" b="1" dirty="0">
              <a:solidFill>
                <a:schemeClr val="tx2">
                  <a:lumMod val="50000"/>
                </a:schemeClr>
              </a:solidFill>
              <a:effectLst>
                <a:outerShdw blurRad="38100" dist="38100" dir="2700000" algn="tl">
                  <a:srgbClr val="000000">
                    <a:alpha val="43137"/>
                  </a:srgbClr>
                </a:outerShdw>
              </a:effectLst>
              <a:latin typeface="Aptos Narrow" panose="020B0004020202020204" pitchFamily="34" charset="0"/>
              <a:ea typeface="Open Sans" panose="020B0606030504020204" pitchFamily="34" charset="0"/>
              <a:cs typeface="Calibri Light" panose="020F0302020204030204" pitchFamily="34" charset="0"/>
            </a:endParaRPr>
          </a:p>
        </p:txBody>
      </p:sp>
      <p:sp>
        <p:nvSpPr>
          <p:cNvPr id="2" name="TextBox 1">
            <a:extLst>
              <a:ext uri="{FF2B5EF4-FFF2-40B4-BE49-F238E27FC236}">
                <a16:creationId xmlns:a16="http://schemas.microsoft.com/office/drawing/2014/main" id="{22FC67C8-79DB-0762-FFFE-1DDC6293EC47}"/>
              </a:ext>
            </a:extLst>
          </p:cNvPr>
          <p:cNvSpPr txBox="1"/>
          <p:nvPr/>
        </p:nvSpPr>
        <p:spPr>
          <a:xfrm>
            <a:off x="9508314" y="3826903"/>
            <a:ext cx="2376780" cy="1015663"/>
          </a:xfrm>
          <a:prstGeom prst="rect">
            <a:avLst/>
          </a:prstGeom>
          <a:noFill/>
        </p:spPr>
        <p:txBody>
          <a:bodyPr wrap="square">
            <a:spAutoFit/>
          </a:bodyPr>
          <a:lstStyle/>
          <a:p>
            <a:pPr lvl="1" algn="just">
              <a:lnSpc>
                <a:spcPct val="200000"/>
              </a:lnSpc>
            </a:pPr>
            <a:r>
              <a:rPr lang="en-US" sz="1000" b="1" u="sng"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ID</a:t>
            </a:r>
          </a:p>
          <a:p>
            <a:pPr lvl="1" algn="just"/>
            <a:r>
              <a:rPr lang="en-US" sz="1000" b="1"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FPPS 029 – </a:t>
            </a:r>
            <a:r>
              <a:rPr lang="en-US" sz="1000"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EFT Reports</a:t>
            </a:r>
          </a:p>
          <a:p>
            <a:pPr lvl="1" algn="just">
              <a:lnSpc>
                <a:spcPct val="200000"/>
              </a:lnSpc>
            </a:pPr>
            <a:r>
              <a:rPr lang="en-US" sz="1000" b="1" u="sng"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STATUS</a:t>
            </a:r>
          </a:p>
          <a:p>
            <a:pPr lvl="1" algn="just"/>
            <a:r>
              <a:rPr lang="en-US" sz="1000" b="1"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Intake/Review</a:t>
            </a:r>
          </a:p>
        </p:txBody>
      </p:sp>
      <p:sp>
        <p:nvSpPr>
          <p:cNvPr id="5" name="TextBox 4">
            <a:extLst>
              <a:ext uri="{FF2B5EF4-FFF2-40B4-BE49-F238E27FC236}">
                <a16:creationId xmlns:a16="http://schemas.microsoft.com/office/drawing/2014/main" id="{982E4154-927D-3E73-6AA6-0815546191E5}"/>
              </a:ext>
            </a:extLst>
          </p:cNvPr>
          <p:cNvSpPr txBox="1"/>
          <p:nvPr/>
        </p:nvSpPr>
        <p:spPr>
          <a:xfrm>
            <a:off x="9508315" y="2481549"/>
            <a:ext cx="2178280" cy="1631216"/>
          </a:xfrm>
          <a:prstGeom prst="rect">
            <a:avLst/>
          </a:prstGeom>
          <a:noFill/>
        </p:spPr>
        <p:txBody>
          <a:bodyPr wrap="square">
            <a:spAutoFit/>
          </a:bodyPr>
          <a:lstStyle/>
          <a:p>
            <a:pPr lvl="1" algn="just">
              <a:lnSpc>
                <a:spcPct val="200000"/>
              </a:lnSpc>
            </a:pPr>
            <a:r>
              <a:rPr lang="en-US" sz="1000" b="1" u="sng"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ID</a:t>
            </a:r>
          </a:p>
          <a:p>
            <a:pPr lvl="1" algn="just"/>
            <a:r>
              <a:rPr lang="en-US" sz="1000" b="1"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(PoC) FPPS 025 – </a:t>
            </a:r>
            <a:r>
              <a:rPr lang="en-US" sz="1000"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Project Online Timesheet Submission (POTS)</a:t>
            </a:r>
          </a:p>
          <a:p>
            <a:pPr lvl="1" algn="just">
              <a:lnSpc>
                <a:spcPct val="200000"/>
              </a:lnSpc>
            </a:pPr>
            <a:r>
              <a:rPr lang="en-US" sz="1000" b="1" u="sng"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STATUS</a:t>
            </a:r>
          </a:p>
          <a:p>
            <a:pPr lvl="1" algn="just"/>
            <a:r>
              <a:rPr lang="en-US" sz="1000" b="1"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Active</a:t>
            </a:r>
          </a:p>
          <a:p>
            <a:pPr lvl="1" algn="just"/>
            <a:endParaRPr lang="en-US" sz="1000"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endParaRPr>
          </a:p>
          <a:p>
            <a:pPr lvl="1" algn="just"/>
            <a:endParaRPr lang="en-US" sz="1000"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endParaRPr>
          </a:p>
        </p:txBody>
      </p:sp>
      <p:sp>
        <p:nvSpPr>
          <p:cNvPr id="6" name="TextBox 5">
            <a:extLst>
              <a:ext uri="{FF2B5EF4-FFF2-40B4-BE49-F238E27FC236}">
                <a16:creationId xmlns:a16="http://schemas.microsoft.com/office/drawing/2014/main" id="{1B3101D5-848E-8A59-B370-C70365554803}"/>
              </a:ext>
            </a:extLst>
          </p:cNvPr>
          <p:cNvSpPr txBox="1"/>
          <p:nvPr/>
        </p:nvSpPr>
        <p:spPr>
          <a:xfrm>
            <a:off x="9508314" y="4842566"/>
            <a:ext cx="2349243" cy="1169551"/>
          </a:xfrm>
          <a:prstGeom prst="rect">
            <a:avLst/>
          </a:prstGeom>
          <a:noFill/>
        </p:spPr>
        <p:txBody>
          <a:bodyPr wrap="square">
            <a:spAutoFit/>
          </a:bodyPr>
          <a:lstStyle/>
          <a:p>
            <a:pPr lvl="1" algn="just">
              <a:lnSpc>
                <a:spcPct val="200000"/>
              </a:lnSpc>
            </a:pPr>
            <a:r>
              <a:rPr lang="en-US" sz="1000" b="1" u="sng"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ID</a:t>
            </a:r>
          </a:p>
          <a:p>
            <a:pPr lvl="1" algn="just"/>
            <a:r>
              <a:rPr lang="en-US" sz="1000" b="1"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TBD – </a:t>
            </a:r>
            <a:r>
              <a:rPr lang="en-US" sz="1000"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On Call PB Analyst Daily Workflow</a:t>
            </a:r>
            <a:endParaRPr lang="en-US" sz="1000" b="1"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endParaRPr>
          </a:p>
          <a:p>
            <a:pPr lvl="1" algn="just" fontAlgn="t">
              <a:defRPr/>
            </a:pPr>
            <a:endParaRPr lang="en-US" sz="1000" b="1" u="sng"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endParaRPr>
          </a:p>
          <a:p>
            <a:pPr lvl="1" algn="just" fontAlgn="t">
              <a:defRPr/>
            </a:pPr>
            <a:r>
              <a:rPr lang="en-US" sz="1000" b="1" u="sng"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STATUS</a:t>
            </a:r>
          </a:p>
          <a:p>
            <a:pPr lvl="1" algn="just"/>
            <a:r>
              <a:rPr lang="en-US" sz="1000" b="1"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On Hold</a:t>
            </a:r>
          </a:p>
        </p:txBody>
      </p:sp>
      <p:sp>
        <p:nvSpPr>
          <p:cNvPr id="3" name="TextBox 2">
            <a:extLst>
              <a:ext uri="{FF2B5EF4-FFF2-40B4-BE49-F238E27FC236}">
                <a16:creationId xmlns:a16="http://schemas.microsoft.com/office/drawing/2014/main" id="{4BEDDDE8-F51A-DA30-EC95-1BB7741B22C9}"/>
              </a:ext>
            </a:extLst>
          </p:cNvPr>
          <p:cNvSpPr txBox="1"/>
          <p:nvPr/>
        </p:nvSpPr>
        <p:spPr>
          <a:xfrm>
            <a:off x="1522833" y="1487802"/>
            <a:ext cx="7878406" cy="4524315"/>
          </a:xfrm>
          <a:prstGeom prst="rect">
            <a:avLst/>
          </a:prstGeom>
          <a:noFill/>
        </p:spPr>
        <p:txBody>
          <a:bodyPr wrap="square">
            <a:spAutoFit/>
          </a:bodyPr>
          <a:lstStyle/>
          <a:p>
            <a:pPr lvl="1">
              <a:lnSpc>
                <a:spcPct val="200000"/>
              </a:lnSpc>
            </a:pPr>
            <a:r>
              <a:rPr lang="en-US" sz="2400" b="1" u="sng"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ID</a:t>
            </a:r>
          </a:p>
          <a:p>
            <a:pPr lvl="1"/>
            <a:r>
              <a:rPr lang="en-US" sz="2400" b="1"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FPPS 030 – </a:t>
            </a:r>
            <a:r>
              <a:rPr lang="en-US" sz="2400"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Open Encounters</a:t>
            </a:r>
          </a:p>
          <a:p>
            <a:pPr lvl="1">
              <a:lnSpc>
                <a:spcPct val="200000"/>
              </a:lnSpc>
            </a:pPr>
            <a:r>
              <a:rPr lang="en-US" sz="2400" b="1" u="sng"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DESCRIPTION</a:t>
            </a:r>
          </a:p>
          <a:p>
            <a:pPr lvl="1"/>
            <a:r>
              <a:rPr lang="en-US" sz="2400" dirty="0">
                <a:solidFill>
                  <a:schemeClr val="tx2">
                    <a:lumMod val="50000"/>
                  </a:schemeClr>
                </a:solidFill>
                <a:effectLst>
                  <a:outerShdw blurRad="38100" dist="38100" dir="2700000" algn="tl">
                    <a:srgbClr val="000000">
                      <a:alpha val="43137"/>
                    </a:srgbClr>
                  </a:outerShdw>
                </a:effectLst>
                <a:latin typeface="Aptos Narrow" panose="020B0004020202020204" pitchFamily="34" charset="0"/>
                <a:ea typeface="Calibri" panose="020F0502020204030204" pitchFamily="34" charset="0"/>
                <a:cs typeface="Calibri Light" panose="020F0302020204030204" pitchFamily="34" charset="0"/>
              </a:rPr>
              <a:t>Priority Level </a:t>
            </a:r>
            <a:r>
              <a:rPr lang="en-US" sz="2400"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 FPPS Automation seeks to extract Deficient Open Encounter reports from Tableau and exports them to Excel for weekly cadenced notifications to Physicians &amp; their leadership for full reconciliation &amp; closure.</a:t>
            </a:r>
          </a:p>
          <a:p>
            <a:pPr lvl="1">
              <a:lnSpc>
                <a:spcPct val="200000"/>
              </a:lnSpc>
            </a:pPr>
            <a:r>
              <a:rPr lang="en-US" sz="2400" b="1" u="sng"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STATUS</a:t>
            </a:r>
          </a:p>
          <a:p>
            <a:pPr lvl="1"/>
            <a:r>
              <a:rPr lang="en-US" sz="2400"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05/27/2025: </a:t>
            </a:r>
            <a:r>
              <a:rPr lang="en-US" sz="2400" b="1"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LIVE – PUBLISHED </a:t>
            </a:r>
          </a:p>
        </p:txBody>
      </p:sp>
      <p:sp>
        <p:nvSpPr>
          <p:cNvPr id="8" name="TextBox 7">
            <a:extLst>
              <a:ext uri="{FF2B5EF4-FFF2-40B4-BE49-F238E27FC236}">
                <a16:creationId xmlns:a16="http://schemas.microsoft.com/office/drawing/2014/main" id="{3909A3EB-4A00-35D3-96F6-9D192FEB95A9}"/>
              </a:ext>
            </a:extLst>
          </p:cNvPr>
          <p:cNvSpPr txBox="1"/>
          <p:nvPr/>
        </p:nvSpPr>
        <p:spPr>
          <a:xfrm>
            <a:off x="9480777" y="1158110"/>
            <a:ext cx="2376780" cy="1323439"/>
          </a:xfrm>
          <a:prstGeom prst="rect">
            <a:avLst/>
          </a:prstGeom>
          <a:noFill/>
        </p:spPr>
        <p:txBody>
          <a:bodyPr wrap="square">
            <a:spAutoFit/>
          </a:bodyPr>
          <a:lstStyle/>
          <a:p>
            <a:pPr lvl="1" algn="just">
              <a:lnSpc>
                <a:spcPct val="200000"/>
              </a:lnSpc>
            </a:pPr>
            <a:r>
              <a:rPr lang="en-US" sz="1000" b="1" u="sng"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ID</a:t>
            </a:r>
          </a:p>
          <a:p>
            <a:pPr lvl="1" algn="just"/>
            <a:r>
              <a:rPr lang="en-US" sz="1000" b="1"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(PoC) FPPS 024 – </a:t>
            </a:r>
            <a:r>
              <a:rPr lang="en-US" sz="1000"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Payor Relations Blue Cross/Blue Shield Work Queue Extract &amp; Report Analysis</a:t>
            </a:r>
          </a:p>
          <a:p>
            <a:pPr lvl="1" algn="just">
              <a:lnSpc>
                <a:spcPct val="200000"/>
              </a:lnSpc>
            </a:pPr>
            <a:r>
              <a:rPr lang="en-US" sz="1000" b="1" u="sng"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STATUS</a:t>
            </a:r>
          </a:p>
          <a:p>
            <a:pPr lvl="1" algn="just"/>
            <a:r>
              <a:rPr lang="en-US" sz="1000"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10/01/2024: </a:t>
            </a:r>
            <a:r>
              <a:rPr lang="en-US" sz="1000" b="1" dirty="0">
                <a:solidFill>
                  <a:schemeClr val="tx2">
                    <a:lumMod val="50000"/>
                  </a:schemeClr>
                </a:solidFill>
                <a:latin typeface="Aptos Narrow" panose="020B0004020202020204" pitchFamily="34" charset="0"/>
                <a:ea typeface="Calibri" panose="020F0502020204030204" pitchFamily="34" charset="0"/>
                <a:cs typeface="Calibri Light" panose="020F0302020204030204" pitchFamily="34" charset="0"/>
              </a:rPr>
              <a:t>LIVE – PUBLISHED</a:t>
            </a:r>
          </a:p>
        </p:txBody>
      </p:sp>
    </p:spTree>
    <p:extLst>
      <p:ext uri="{BB962C8B-B14F-4D97-AF65-F5344CB8AC3E}">
        <p14:creationId xmlns:p14="http://schemas.microsoft.com/office/powerpoint/2010/main" val="408950332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BDADF95-5C20-410B-904F-2A457D847B8D}"/>
              </a:ext>
            </a:extLst>
          </p:cNvPr>
          <p:cNvSpPr>
            <a:spLocks noGrp="1"/>
          </p:cNvSpPr>
          <p:nvPr>
            <p:ph type="title"/>
          </p:nvPr>
        </p:nvSpPr>
        <p:spPr>
          <a:xfrm>
            <a:off x="291177" y="490485"/>
            <a:ext cx="11379176" cy="1149634"/>
          </a:xfrm>
        </p:spPr>
        <p:txBody>
          <a:bodyPr vert="horz">
            <a:noAutofit/>
          </a:bodyPr>
          <a:lstStyle/>
          <a:p>
            <a:r>
              <a:rPr lang="en-US" sz="5000" b="1" dirty="0">
                <a:solidFill>
                  <a:schemeClr val="tx2">
                    <a:lumMod val="50000"/>
                  </a:schemeClr>
                </a:solidFill>
                <a:effectLst>
                  <a:outerShdw blurRad="38100" dist="38100" dir="2700000" algn="tl">
                    <a:srgbClr val="000000">
                      <a:alpha val="43137"/>
                    </a:srgbClr>
                  </a:outerShdw>
                </a:effectLst>
                <a:latin typeface="Aptos Narrow" panose="020B0004020202020204" pitchFamily="34" charset="0"/>
                <a:ea typeface="Open Sans" panose="020B0606030504020204" pitchFamily="34" charset="0"/>
                <a:cs typeface="Calibri Light" panose="020F0302020204030204" pitchFamily="34" charset="0"/>
              </a:rPr>
              <a:t> EPIC OPEN ENCOUNTERS AUTOMATION</a:t>
            </a:r>
            <a:br>
              <a:rPr lang="en-US" sz="6000" b="1" dirty="0">
                <a:solidFill>
                  <a:schemeClr val="tx2">
                    <a:lumMod val="50000"/>
                  </a:schemeClr>
                </a:solidFill>
                <a:effectLst>
                  <a:outerShdw blurRad="38100" dist="38100" dir="2700000" algn="tl">
                    <a:srgbClr val="000000">
                      <a:alpha val="43137"/>
                    </a:srgbClr>
                  </a:outerShdw>
                </a:effectLst>
                <a:latin typeface="Aptos Narrow" panose="020B0004020202020204" pitchFamily="34" charset="0"/>
                <a:ea typeface="Open Sans" panose="020B0606030504020204" pitchFamily="34" charset="0"/>
                <a:cs typeface="Calibri Light" panose="020F0302020204030204" pitchFamily="34" charset="0"/>
              </a:rPr>
            </a:br>
            <a:endParaRPr lang="en-US" sz="6000" b="1" dirty="0">
              <a:solidFill>
                <a:schemeClr val="tx2">
                  <a:lumMod val="50000"/>
                </a:schemeClr>
              </a:solidFill>
              <a:effectLst>
                <a:outerShdw blurRad="38100" dist="38100" dir="2700000" algn="tl">
                  <a:srgbClr val="000000">
                    <a:alpha val="43137"/>
                  </a:srgbClr>
                </a:outerShdw>
              </a:effectLst>
              <a:latin typeface="Aptos Narrow" panose="020B0004020202020204" pitchFamily="34" charset="0"/>
              <a:ea typeface="Open Sans" panose="020B0606030504020204" pitchFamily="34" charset="0"/>
              <a:cs typeface="Calibri Light" panose="020F0302020204030204" pitchFamily="34" charset="0"/>
            </a:endParaRPr>
          </a:p>
        </p:txBody>
      </p:sp>
      <p:sp>
        <p:nvSpPr>
          <p:cNvPr id="3" name="TextBox 2">
            <a:extLst>
              <a:ext uri="{FF2B5EF4-FFF2-40B4-BE49-F238E27FC236}">
                <a16:creationId xmlns:a16="http://schemas.microsoft.com/office/drawing/2014/main" id="{E653B51C-251D-B1EF-A236-FD05A2BC05F5}"/>
              </a:ext>
            </a:extLst>
          </p:cNvPr>
          <p:cNvSpPr txBox="1"/>
          <p:nvPr/>
        </p:nvSpPr>
        <p:spPr>
          <a:xfrm>
            <a:off x="817829" y="1768557"/>
            <a:ext cx="10556341" cy="4955203"/>
          </a:xfrm>
          <a:prstGeom prst="rect">
            <a:avLst/>
          </a:prstGeom>
          <a:noFill/>
        </p:spPr>
        <p:txBody>
          <a:bodyPr wrap="square" lIns="91440" tIns="45720" rIns="91440" bIns="45720" anchor="t">
            <a:spAutoFit/>
          </a:bodyPr>
          <a:lstStyle/>
          <a:p>
            <a:pPr lvl="1">
              <a:lnSpc>
                <a:spcPct val="200000"/>
              </a:lnSpc>
            </a:pPr>
            <a:r>
              <a:rPr lang="en-US" sz="2000" b="1" dirty="0">
                <a:solidFill>
                  <a:schemeClr val="tx2">
                    <a:lumMod val="50000"/>
                  </a:schemeClr>
                </a:solidFill>
                <a:latin typeface="Aptos Narrow"/>
                <a:ea typeface="Calibri"/>
                <a:cs typeface="Calibri Light"/>
              </a:rPr>
              <a:t>PROBLEM STATEMENT:</a:t>
            </a:r>
          </a:p>
          <a:p>
            <a:pPr lvl="1">
              <a:spcAft>
                <a:spcPts val="600"/>
              </a:spcAft>
            </a:pPr>
            <a:r>
              <a:rPr lang="en-US" sz="1400" dirty="0">
                <a:solidFill>
                  <a:schemeClr val="tx2">
                    <a:lumMod val="50000"/>
                  </a:schemeClr>
                </a:solidFill>
                <a:latin typeface="Aptos Narrow"/>
                <a:ea typeface="Calibri"/>
                <a:cs typeface="Calibri Light"/>
              </a:rPr>
              <a:t>There is currently no known process in place today for notifying providers of their open Epic encounters.  Epic Dashboards and reports with this information is not utilized consistently. </a:t>
            </a:r>
            <a:endParaRPr lang="en-US" sz="1400" dirty="0">
              <a:solidFill>
                <a:srgbClr val="FF0000"/>
              </a:solidFill>
              <a:latin typeface="Aptos Narrow"/>
              <a:ea typeface="Calibri"/>
              <a:cs typeface="Calibri Light"/>
            </a:endParaRPr>
          </a:p>
          <a:p>
            <a:pPr marL="1200150" lvl="2" indent="-285750">
              <a:buFont typeface="Arial" panose="020B0604020202020204" pitchFamily="34" charset="0"/>
              <a:buChar char="•"/>
            </a:pPr>
            <a:r>
              <a:rPr lang="en-US" sz="1400" dirty="0">
                <a:latin typeface="Aptos Narrow"/>
              </a:rPr>
              <a:t>85.4% of patient encounters are completed within 3 days of service.</a:t>
            </a:r>
          </a:p>
          <a:p>
            <a:pPr marL="1200150" lvl="2" indent="-285750">
              <a:spcAft>
                <a:spcPts val="600"/>
              </a:spcAft>
              <a:buFont typeface="Arial" panose="020B0604020202020204" pitchFamily="34" charset="0"/>
              <a:buChar char="•"/>
            </a:pPr>
            <a:r>
              <a:rPr lang="en-US" sz="1400" dirty="0">
                <a:latin typeface="Aptos Narrow"/>
              </a:rPr>
              <a:t>13% take 4 to 30 days.</a:t>
            </a:r>
          </a:p>
          <a:p>
            <a:pPr lvl="1"/>
            <a:r>
              <a:rPr lang="en-US" sz="1400" dirty="0">
                <a:latin typeface="Aptos Narrow"/>
              </a:rPr>
              <a:t>1.6% take longer than 30 days, causing delays in posting to systems and risking millions of $$ in revenue for three clinical departments (PSY, OPHTH, UWPN) in FY23. Additionally, significant $$ are at risk due to late or missing documentation.</a:t>
            </a:r>
            <a:endParaRPr lang="en-US" sz="1400" dirty="0">
              <a:solidFill>
                <a:schemeClr val="tx2">
                  <a:lumMod val="50000"/>
                </a:schemeClr>
              </a:solidFill>
              <a:latin typeface="Aptos Narrow"/>
              <a:ea typeface="Calibri" panose="020F0502020204030204" pitchFamily="34" charset="0"/>
              <a:cs typeface="Calibri Light" panose="020F0302020204030204" pitchFamily="34" charset="0"/>
            </a:endParaRPr>
          </a:p>
          <a:p>
            <a:pPr lvl="1">
              <a:lnSpc>
                <a:spcPct val="200000"/>
              </a:lnSpc>
            </a:pPr>
            <a:r>
              <a:rPr lang="en-US" sz="2000" b="1" dirty="0">
                <a:solidFill>
                  <a:schemeClr val="tx2">
                    <a:lumMod val="50000"/>
                  </a:schemeClr>
                </a:solidFill>
                <a:latin typeface="Aptos Narrow"/>
                <a:ea typeface="Calibri"/>
                <a:cs typeface="Calibri Light"/>
              </a:rPr>
              <a:t>GOAL STATEMENT:</a:t>
            </a:r>
          </a:p>
          <a:p>
            <a:pPr lvl="1"/>
            <a:r>
              <a:rPr lang="en-US" sz="1400" dirty="0">
                <a:latin typeface="Aptos Narrow"/>
              </a:rPr>
              <a:t>The goal of this Rapid Process Improvement is to identify root causes, implement countermeasures, reduce charges delayed beyond 31 days, accelerate cash revenue, and establish a system-wide chart closure policy, real-time dashboard, escalation path, and continuous improvement plan.</a:t>
            </a:r>
          </a:p>
          <a:p>
            <a:pPr lvl="1">
              <a:lnSpc>
                <a:spcPct val="200000"/>
              </a:lnSpc>
            </a:pPr>
            <a:r>
              <a:rPr lang="en-US" sz="2000" b="1" dirty="0">
                <a:solidFill>
                  <a:schemeClr val="tx2">
                    <a:lumMod val="50000"/>
                  </a:schemeClr>
                </a:solidFill>
                <a:latin typeface="Aptos Narrow"/>
                <a:ea typeface="Calibri"/>
                <a:cs typeface="Calibri Light"/>
              </a:rPr>
              <a:t>FUTURE STATE/BUILD:</a:t>
            </a:r>
          </a:p>
          <a:p>
            <a:pPr lvl="1"/>
            <a:r>
              <a:rPr lang="en-US" sz="1400" dirty="0">
                <a:solidFill>
                  <a:schemeClr val="tx2">
                    <a:lumMod val="50000"/>
                  </a:schemeClr>
                </a:solidFill>
                <a:latin typeface="Aptos Narrow"/>
                <a:ea typeface="Calibri"/>
                <a:cs typeface="Calibri Light"/>
              </a:rPr>
              <a:t>Bot logs into Tableau and runs reports on aging encounters triggered by: DOS+7days, DOS+14days, DOS+21days, DOS +30days.</a:t>
            </a:r>
          </a:p>
          <a:p>
            <a:pPr lvl="1"/>
            <a:r>
              <a:rPr lang="en-US" sz="1400" dirty="0">
                <a:solidFill>
                  <a:schemeClr val="tx2">
                    <a:lumMod val="50000"/>
                  </a:schemeClr>
                </a:solidFill>
                <a:latin typeface="Aptos Narrow"/>
                <a:ea typeface="Calibri"/>
                <a:cs typeface="Calibri Light"/>
              </a:rPr>
              <a:t>Bot fetches data from a Facility Contact List Report and creates email notifications to update providers on open Epic encounters identified in the Tableau reporting, including clinical leaders if escalation is needed.</a:t>
            </a:r>
            <a:endParaRPr lang="en-US" dirty="0">
              <a:solidFill>
                <a:schemeClr val="tx2">
                  <a:lumMod val="50000"/>
                </a:schemeClr>
              </a:solidFill>
              <a:latin typeface="Aptos Narrow"/>
              <a:ea typeface="Calibri"/>
              <a:cs typeface="Calibri Light"/>
            </a:endParaRPr>
          </a:p>
          <a:p>
            <a:pPr marL="800100" lvl="1" indent="-342900">
              <a:buAutoNum type="arabicParenR"/>
            </a:pPr>
            <a:endParaRPr lang="en-US" dirty="0">
              <a:solidFill>
                <a:schemeClr val="tx2">
                  <a:lumMod val="50000"/>
                </a:schemeClr>
              </a:solidFill>
              <a:effectLst/>
              <a:latin typeface="Aptos Narrow" panose="020B0004020202020204" pitchFamily="34" charset="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183709839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52AB7-766D-2399-429A-347B3326E8DE}"/>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7FAB7F4C-9A75-9C35-6895-0CFFF8AE0C82}"/>
              </a:ext>
            </a:extLst>
          </p:cNvPr>
          <p:cNvSpPr>
            <a:spLocks noGrp="1"/>
          </p:cNvSpPr>
          <p:nvPr>
            <p:ph type="title"/>
          </p:nvPr>
        </p:nvSpPr>
        <p:spPr>
          <a:xfrm>
            <a:off x="390329" y="445650"/>
            <a:ext cx="11364524" cy="1149634"/>
          </a:xfrm>
        </p:spPr>
        <p:txBody>
          <a:bodyPr vert="horz">
            <a:noAutofit/>
          </a:bodyPr>
          <a:lstStyle/>
          <a:p>
            <a:r>
              <a:rPr lang="en-US" sz="6000" b="1" dirty="0">
                <a:solidFill>
                  <a:schemeClr val="tx2">
                    <a:lumMod val="50000"/>
                  </a:schemeClr>
                </a:solidFill>
                <a:effectLst>
                  <a:outerShdw blurRad="38100" dist="38100" dir="2700000" algn="tl">
                    <a:srgbClr val="000000">
                      <a:alpha val="43137"/>
                    </a:srgbClr>
                  </a:outerShdw>
                </a:effectLst>
                <a:latin typeface="Aptos Narrow" panose="020B0004020202020204" pitchFamily="34" charset="0"/>
                <a:ea typeface="Open Sans" panose="020B0606030504020204" pitchFamily="34" charset="0"/>
                <a:cs typeface="Open Sans" panose="020B0606030504020204" pitchFamily="34" charset="0"/>
              </a:rPr>
              <a:t>CURRENT STATE (AS IS) PROCESS</a:t>
            </a:r>
          </a:p>
        </p:txBody>
      </p:sp>
      <p:sp>
        <p:nvSpPr>
          <p:cNvPr id="2" name="TextBox 1">
            <a:extLst>
              <a:ext uri="{FF2B5EF4-FFF2-40B4-BE49-F238E27FC236}">
                <a16:creationId xmlns:a16="http://schemas.microsoft.com/office/drawing/2014/main" id="{D87DC2F9-16E3-8663-05DE-6401C91D45C2}"/>
              </a:ext>
            </a:extLst>
          </p:cNvPr>
          <p:cNvSpPr txBox="1"/>
          <p:nvPr/>
        </p:nvSpPr>
        <p:spPr>
          <a:xfrm>
            <a:off x="1903082" y="2521059"/>
            <a:ext cx="9851771" cy="1969770"/>
          </a:xfrm>
          <a:prstGeom prst="rect">
            <a:avLst/>
          </a:prstGeom>
          <a:noFill/>
        </p:spPr>
        <p:txBody>
          <a:bodyPr wrap="square" rtlCol="0">
            <a:spAutoFit/>
          </a:bodyPr>
          <a:lstStyle/>
          <a:p>
            <a:pPr marL="457200" indent="-457200">
              <a:buFont typeface="Wingdings" panose="05000000000000000000" pitchFamily="2" charset="2"/>
              <a:buChar char="§"/>
            </a:pPr>
            <a:r>
              <a:rPr lang="en-US" sz="2800" dirty="0">
                <a:latin typeface="Aptos Narrow" panose="020B0004020202020204" pitchFamily="34" charset="0"/>
              </a:rPr>
              <a:t>No standard process existed.  </a:t>
            </a:r>
          </a:p>
          <a:p>
            <a:pPr marL="457200" indent="-457200">
              <a:spcBef>
                <a:spcPts val="600"/>
              </a:spcBef>
              <a:buFont typeface="Wingdings" panose="05000000000000000000" pitchFamily="2" charset="2"/>
              <a:buChar char="§"/>
            </a:pPr>
            <a:r>
              <a:rPr lang="en-US" sz="2800" dirty="0">
                <a:latin typeface="Aptos Narrow" panose="020B0004020202020204" pitchFamily="34" charset="0"/>
              </a:rPr>
              <a:t>Developed reports and dashboards were underutilized.</a:t>
            </a:r>
          </a:p>
          <a:p>
            <a:pPr marL="457200" indent="-457200">
              <a:spcBef>
                <a:spcPts val="600"/>
              </a:spcBef>
              <a:buFont typeface="Wingdings" panose="05000000000000000000" pitchFamily="2" charset="2"/>
              <a:buChar char="§"/>
            </a:pPr>
            <a:r>
              <a:rPr lang="en-US" sz="2800" dirty="0">
                <a:latin typeface="Aptos Narrow" panose="020B0004020202020204" pitchFamily="34" charset="0"/>
              </a:rPr>
              <a:t>Communication to providers regarding  their DTOE status was manual, infrequent and varied across the system.</a:t>
            </a:r>
          </a:p>
        </p:txBody>
      </p:sp>
    </p:spTree>
    <p:extLst>
      <p:ext uri="{BB962C8B-B14F-4D97-AF65-F5344CB8AC3E}">
        <p14:creationId xmlns:p14="http://schemas.microsoft.com/office/powerpoint/2010/main" val="298401191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1B516-4E3B-5243-E3B2-D059239F85B8}"/>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A53E0F57-6AFF-2C24-B1E1-8C2B933D64A3}"/>
              </a:ext>
            </a:extLst>
          </p:cNvPr>
          <p:cNvSpPr>
            <a:spLocks noGrp="1"/>
          </p:cNvSpPr>
          <p:nvPr>
            <p:ph type="title"/>
          </p:nvPr>
        </p:nvSpPr>
        <p:spPr>
          <a:xfrm>
            <a:off x="413738" y="423616"/>
            <a:ext cx="11364524" cy="1149634"/>
          </a:xfrm>
        </p:spPr>
        <p:txBody>
          <a:bodyPr vert="horz">
            <a:noAutofit/>
          </a:bodyPr>
          <a:lstStyle/>
          <a:p>
            <a:r>
              <a:rPr lang="en-US" sz="6000" b="1" dirty="0">
                <a:solidFill>
                  <a:schemeClr val="tx2">
                    <a:lumMod val="50000"/>
                  </a:schemeClr>
                </a:solidFill>
                <a:effectLst>
                  <a:outerShdw blurRad="38100" dist="38100" dir="2700000" algn="tl">
                    <a:srgbClr val="000000">
                      <a:alpha val="43137"/>
                    </a:srgbClr>
                  </a:outerShdw>
                </a:effectLst>
                <a:latin typeface="Aptos Narrow" panose="020B0004020202020204" pitchFamily="34" charset="0"/>
                <a:ea typeface="Open Sans" panose="020B0606030504020204" pitchFamily="34" charset="0"/>
                <a:cs typeface="Open Sans" panose="020B0606030504020204" pitchFamily="34" charset="0"/>
              </a:rPr>
              <a:t>FUTURE STATE PROCESS</a:t>
            </a:r>
          </a:p>
        </p:txBody>
      </p:sp>
      <p:pic>
        <p:nvPicPr>
          <p:cNvPr id="5" name="Picture 4">
            <a:extLst>
              <a:ext uri="{FF2B5EF4-FFF2-40B4-BE49-F238E27FC236}">
                <a16:creationId xmlns:a16="http://schemas.microsoft.com/office/drawing/2014/main" id="{974681DC-CCD4-3F59-1945-FDE55C8AB574}"/>
              </a:ext>
            </a:extLst>
          </p:cNvPr>
          <p:cNvPicPr>
            <a:picLocks noChangeAspect="1"/>
          </p:cNvPicPr>
          <p:nvPr/>
        </p:nvPicPr>
        <p:blipFill>
          <a:blip r:embed="rId3"/>
          <a:srcRect/>
          <a:stretch/>
        </p:blipFill>
        <p:spPr>
          <a:xfrm>
            <a:off x="2638247" y="1430799"/>
            <a:ext cx="6868688" cy="5214911"/>
          </a:xfrm>
          <a:prstGeom prst="rect">
            <a:avLst/>
          </a:prstGeom>
          <a:ln>
            <a:noFill/>
          </a:ln>
          <a:effectLst>
            <a:outerShdw blurRad="292100" dist="139700" dir="2700000" algn="tl" rotWithShape="0">
              <a:srgbClr val="333333">
                <a:alpha val="65000"/>
              </a:srgbClr>
            </a:outerShdw>
          </a:effectLst>
        </p:spPr>
      </p:pic>
      <p:sp>
        <p:nvSpPr>
          <p:cNvPr id="3" name="Rectangle 2">
            <a:extLst>
              <a:ext uri="{FF2B5EF4-FFF2-40B4-BE49-F238E27FC236}">
                <a16:creationId xmlns:a16="http://schemas.microsoft.com/office/drawing/2014/main" id="{58D07C1D-1B53-3310-2406-7F8F0589FB81}"/>
              </a:ext>
            </a:extLst>
          </p:cNvPr>
          <p:cNvSpPr/>
          <p:nvPr/>
        </p:nvSpPr>
        <p:spPr>
          <a:xfrm>
            <a:off x="4054207" y="2192357"/>
            <a:ext cx="330506" cy="1211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363538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theme/theme1.xml><?xml version="1.0" encoding="utf-8"?>
<a:theme xmlns:a="http://schemas.openxmlformats.org/drawingml/2006/main" name="Grey Highlight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Wmed_Temp_ALTfonts_V1" id="{8BDA996F-4B42-F941-B49A-7D057D3FF4C5}" vid="{59B265AF-AA52-6E4B-814F-51B50E76516D}"/>
    </a:ext>
  </a:extLst>
</a:theme>
</file>

<file path=ppt/theme/theme2.xml><?xml version="1.0" encoding="utf-8"?>
<a:theme xmlns:a="http://schemas.openxmlformats.org/drawingml/2006/main" name="Purple Highlight Theme">
  <a:themeElements>
    <a:clrScheme name="Custom 11">
      <a:dk1>
        <a:srgbClr val="FFFFFF"/>
      </a:dk1>
      <a:lt1>
        <a:srgbClr val="2E2061"/>
      </a:lt1>
      <a:dk2>
        <a:srgbClr val="333C47"/>
      </a:dk2>
      <a:lt2>
        <a:srgbClr val="333F50"/>
      </a:lt2>
      <a:accent1>
        <a:srgbClr val="50637C"/>
      </a:accent1>
      <a:accent2>
        <a:srgbClr val="34246C"/>
      </a:accent2>
      <a:accent3>
        <a:srgbClr val="6C2B69"/>
      </a:accent3>
      <a:accent4>
        <a:srgbClr val="FFD966"/>
      </a:accent4>
      <a:accent5>
        <a:srgbClr val="FFFFFF"/>
      </a:accent5>
      <a:accent6>
        <a:srgbClr val="FFFFFF"/>
      </a:accent6>
      <a:hlink>
        <a:srgbClr val="FFFFF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Wmed_Temp_ALTfonts_V1" id="{8BDA996F-4B42-F941-B49A-7D057D3FF4C5}" vid="{F75CDF3E-117A-DE49-9325-CCE8C6C2BEB9}"/>
    </a:ext>
  </a:extLst>
</a:theme>
</file>

<file path=ppt/theme/theme3.xml><?xml version="1.0" encoding="utf-8"?>
<a:theme xmlns:a="http://schemas.openxmlformats.org/drawingml/2006/main" name="Custom Design">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Custom Design">
  <a:themeElements>
    <a:clrScheme name="4b2e83 1">
      <a:dk1>
        <a:srgbClr val="4B2E83"/>
      </a:dk1>
      <a:lt1>
        <a:srgbClr val="E8D3A2"/>
      </a:lt1>
      <a:dk2>
        <a:srgbClr val="4B2E83"/>
      </a:dk2>
      <a:lt2>
        <a:srgbClr val="FFFFFF"/>
      </a:lt2>
      <a:accent1>
        <a:srgbClr val="4B2E83"/>
      </a:accent1>
      <a:accent2>
        <a:srgbClr val="E8D3A2"/>
      </a:accent2>
      <a:accent3>
        <a:srgbClr val="FFFFFF"/>
      </a:accent3>
      <a:accent4>
        <a:srgbClr val="B2B2B2"/>
      </a:accent4>
      <a:accent5>
        <a:srgbClr val="26005C"/>
      </a:accent5>
      <a:accent6>
        <a:srgbClr val="917B4C"/>
      </a:accent6>
      <a:hlink>
        <a:srgbClr val="26005C"/>
      </a:hlink>
      <a:folHlink>
        <a:srgbClr val="3300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1_Whit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Wmed_Temp_ALTfonts_V1" id="{8BDA996F-4B42-F941-B49A-7D057D3FF4C5}" vid="{9798A636-DE4F-D641-9B5D-86C99BD90179}"/>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BD5BB0195AB264DBCDDB6DCA77FDCA8" ma:contentTypeVersion="15" ma:contentTypeDescription="Create a new document." ma:contentTypeScope="" ma:versionID="5ff0199a74b544d6300f0e2e7876bbad">
  <xsd:schema xmlns:xsd="http://www.w3.org/2001/XMLSchema" xmlns:xs="http://www.w3.org/2001/XMLSchema" xmlns:p="http://schemas.microsoft.com/office/2006/metadata/properties" xmlns:ns2="b92b4ae3-bd2d-4d51-8f09-04b7cd35c3c6" xmlns:ns3="d664d0e6-2021-46dd-bd00-3fff8ea90f10" xmlns:ns4="ab06a5aa-8e31-4bdb-9b13-38c58a92ec8a" targetNamespace="http://schemas.microsoft.com/office/2006/metadata/properties" ma:root="true" ma:fieldsID="14dea8c0113bbb813fca565d94726f1f" ns2:_="" ns3:_="" ns4:_="">
    <xsd:import namespace="b92b4ae3-bd2d-4d51-8f09-04b7cd35c3c6"/>
    <xsd:import namespace="d664d0e6-2021-46dd-bd00-3fff8ea90f10"/>
    <xsd:import namespace="ab06a5aa-8e31-4bdb-9b13-38c58a92ec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SearchProperties" minOccurs="0"/>
                <xsd:element ref="ns2:MediaServiceObjectDetectorVersions"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2b4ae3-bd2d-4d51-8f09-04b7cd35c3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664d0e6-2021-46dd-bd00-3fff8ea90f1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b06a5aa-8e31-4bdb-9b13-38c58a92ec8a"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799791dd-18be-4f61-9f91-345d29f606bb}" ma:internalName="TaxCatchAll" ma:showField="CatchAllData" ma:web="d664d0e6-2021-46dd-bd00-3fff8ea90f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d664d0e6-2021-46dd-bd00-3fff8ea90f10">
      <UserInfo>
        <DisplayName>James Radcliffe</DisplayName>
        <AccountId>14</AccountId>
        <AccountType/>
      </UserInfo>
      <UserInfo>
        <DisplayName>Jessica Raven</DisplayName>
        <AccountId>15</AccountId>
        <AccountType/>
      </UserInfo>
      <UserInfo>
        <DisplayName>Mike Gaeta</DisplayName>
        <AccountId>13</AccountId>
        <AccountType/>
      </UserInfo>
      <UserInfo>
        <DisplayName>Charity Mujjawamaria</DisplayName>
        <AccountId>18</AccountId>
        <AccountType/>
      </UserInfo>
      <UserInfo>
        <DisplayName>Rob Williams</DisplayName>
        <AccountId>12</AccountId>
        <AccountType/>
      </UserInfo>
      <UserInfo>
        <DisplayName>Dat Tran</DisplayName>
        <AccountId>19</AccountId>
        <AccountType/>
      </UserInfo>
      <UserInfo>
        <DisplayName>Hiep Bui</DisplayName>
        <AccountId>26</AccountId>
        <AccountType/>
      </UserInfo>
      <UserInfo>
        <DisplayName>Karen Choi</DisplayName>
        <AccountId>34</AccountId>
        <AccountType/>
      </UserInfo>
      <UserInfo>
        <DisplayName>Lindsey Boyd</DisplayName>
        <AccountId>33</AccountId>
        <AccountType/>
      </UserInfo>
      <UserInfo>
        <DisplayName>SharingLinks.dd94502a-d24d-4c60-a9fe-e159f236347c.Flexible.ada76e42-1efd-430d-962f-2fb0f42ed28d</DisplayName>
        <AccountId>30</AccountId>
        <AccountType/>
      </UserInfo>
      <UserInfo>
        <DisplayName>Markus V Cruzada-Deshazer</DisplayName>
        <AccountId>11</AccountId>
        <AccountType/>
      </UserInfo>
      <UserInfo>
        <DisplayName>Scott Zahren</DisplayName>
        <AccountId>27</AccountId>
        <AccountType/>
      </UserInfo>
      <UserInfo>
        <DisplayName>Laurie Fladhus</DisplayName>
        <AccountId>44</AccountId>
        <AccountType/>
      </UserInfo>
      <UserInfo>
        <DisplayName>LE NGUYEN</DisplayName>
        <AccountId>47</AccountId>
        <AccountType/>
      </UserInfo>
      <UserInfo>
        <DisplayName>Jennifer A Perez</DisplayName>
        <AccountId>107</AccountId>
        <AccountType/>
      </UserInfo>
      <UserInfo>
        <DisplayName>Kendle A Ervin</DisplayName>
        <AccountId>97</AccountId>
        <AccountType/>
      </UserInfo>
      <UserInfo>
        <DisplayName>Krista Clapp</DisplayName>
        <AccountId>67</AccountId>
        <AccountType/>
      </UserInfo>
      <UserInfo>
        <DisplayName>Malka Main</DisplayName>
        <AccountId>109</AccountId>
        <AccountType/>
      </UserInfo>
      <UserInfo>
        <DisplayName>Marv G Whitson</DisplayName>
        <AccountId>20</AccountId>
        <AccountType/>
      </UserInfo>
    </SharedWithUsers>
    <lcf76f155ced4ddcb4097134ff3c332f xmlns="b92b4ae3-bd2d-4d51-8f09-04b7cd35c3c6">
      <Terms xmlns="http://schemas.microsoft.com/office/infopath/2007/PartnerControls"/>
    </lcf76f155ced4ddcb4097134ff3c332f>
    <TaxCatchAll xmlns="ab06a5aa-8e31-4bdb-9b13-38c58a92ec8a" xsi:nil="true"/>
  </documentManagement>
</p:properties>
</file>

<file path=customXml/itemProps1.xml><?xml version="1.0" encoding="utf-8"?>
<ds:datastoreItem xmlns:ds="http://schemas.openxmlformats.org/officeDocument/2006/customXml" ds:itemID="{1DF5A454-ECC0-407A-87FC-2752A5477B06}">
  <ds:schemaRefs>
    <ds:schemaRef ds:uri="http://schemas.microsoft.com/sharepoint/v3/contenttype/forms"/>
  </ds:schemaRefs>
</ds:datastoreItem>
</file>

<file path=customXml/itemProps2.xml><?xml version="1.0" encoding="utf-8"?>
<ds:datastoreItem xmlns:ds="http://schemas.openxmlformats.org/officeDocument/2006/customXml" ds:itemID="{BEFD0BA7-94B8-4038-AC76-A9E7F646830B}">
  <ds:schemaRefs>
    <ds:schemaRef ds:uri="ab06a5aa-8e31-4bdb-9b13-38c58a92ec8a"/>
    <ds:schemaRef ds:uri="b92b4ae3-bd2d-4d51-8f09-04b7cd35c3c6"/>
    <ds:schemaRef ds:uri="d664d0e6-2021-46dd-bd00-3fff8ea90f10"/>
    <ds:schemaRef ds:uri="http://schemas.microsoft.com/office/2006/metadata/contentType"/>
    <ds:schemaRef ds:uri="http://schemas.microsoft.com/office/2006/metadata/properties/metaAttributes"/>
    <ds:schemaRef ds:uri="http://www.w3.org/2000/xmlns/"/>
    <ds:schemaRef ds:uri="http://www.w3.org/2001/XMLSchema"/>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D2555EB-DAEB-4D2A-8D8E-7C2390645099}">
  <ds:schemaRefs>
    <ds:schemaRef ds:uri="ab06a5aa-8e31-4bdb-9b13-38c58a92ec8a"/>
    <ds:schemaRef ds:uri="b92b4ae3-bd2d-4d51-8f09-04b7cd35c3c6"/>
    <ds:schemaRef ds:uri="d664d0e6-2021-46dd-bd00-3fff8ea90f1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f6b6dd5b-f02f-441a-99a0-162ac5060bd2}" enabled="0" method="" siteId="{f6b6dd5b-f02f-441a-99a0-162ac5060bd2}" removed="1"/>
</clbl:labelList>
</file>

<file path=docProps/app.xml><?xml version="1.0" encoding="utf-8"?>
<Properties xmlns="http://schemas.openxmlformats.org/officeDocument/2006/extended-properties" xmlns:vt="http://schemas.openxmlformats.org/officeDocument/2006/docPropsVTypes">
  <Template>UWmed_Temp_ALTfonts_V1</Template>
  <TotalTime>1386</TotalTime>
  <Words>1219</Words>
  <Application>Microsoft Office PowerPoint</Application>
  <PresentationFormat>Widescreen</PresentationFormat>
  <Paragraphs>212</Paragraphs>
  <Slides>14</Slides>
  <Notes>11</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14</vt:i4>
      </vt:variant>
    </vt:vector>
  </HeadingPairs>
  <TitlesOfParts>
    <vt:vector size="29" baseType="lpstr">
      <vt:lpstr>Aptos</vt:lpstr>
      <vt:lpstr>Aptos Narrow</vt:lpstr>
      <vt:lpstr>Arial</vt:lpstr>
      <vt:lpstr>Calibri</vt:lpstr>
      <vt:lpstr>Calibri Light</vt:lpstr>
      <vt:lpstr>Encode Sans Normal</vt:lpstr>
      <vt:lpstr>Encode Sans Normal Medium</vt:lpstr>
      <vt:lpstr>Open Sans</vt:lpstr>
      <vt:lpstr>Univers Condensed Light</vt:lpstr>
      <vt:lpstr>Wingdings</vt:lpstr>
      <vt:lpstr>Grey Highlight Theme</vt:lpstr>
      <vt:lpstr>Purple Highlight Theme</vt:lpstr>
      <vt:lpstr>Custom Design</vt:lpstr>
      <vt:lpstr>1_Custom Design</vt:lpstr>
      <vt:lpstr>1_White Theme</vt:lpstr>
      <vt:lpstr> Epic Open Encounters RPA </vt:lpstr>
      <vt:lpstr>TECHNOLOGY IMPROVEMENTS &amp; INNOVATION</vt:lpstr>
      <vt:lpstr>OUR TEAM</vt:lpstr>
      <vt:lpstr>PowerPoint Presentation</vt:lpstr>
      <vt:lpstr>RPA PROGRAM ROADMAP</vt:lpstr>
      <vt:lpstr>RPA ROJECTS </vt:lpstr>
      <vt:lpstr> EPIC OPEN ENCOUNTERS AUTOMATION </vt:lpstr>
      <vt:lpstr>CURRENT STATE (AS IS) PROCESS</vt:lpstr>
      <vt:lpstr>FUTURE STATE PROCESS</vt:lpstr>
      <vt:lpstr>TABLEAU ACCESS &amp; REPORT EXTRACT</vt:lpstr>
      <vt:lpstr>REPORT ANALYSIS &amp; DATA PREP</vt:lpstr>
      <vt:lpstr>EMAIL NOTIFICATION</vt:lpstr>
      <vt:lpstr>RETROSPECTIVES</vt:lpstr>
      <vt:lpstr>PowerPoint Presentation</vt:lpstr>
    </vt:vector>
  </TitlesOfParts>
  <Company>UW Medicine Health System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BRAND POWERPOINT TEMPLATE</dc:title>
  <dc:creator>Stephanie Cho</dc:creator>
  <cp:lastModifiedBy>Markus V Cruzada-Deshazer</cp:lastModifiedBy>
  <cp:revision>3</cp:revision>
  <cp:lastPrinted>2022-02-11T15:56:58Z</cp:lastPrinted>
  <dcterms:created xsi:type="dcterms:W3CDTF">2018-11-09T18:18:35Z</dcterms:created>
  <dcterms:modified xsi:type="dcterms:W3CDTF">2025-06-04T20:58:10Z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55a48bd4-b1a0-4757-9e43-ccbee8ed218d</vt:lpwstr>
  </property>
  <property fmtid="{D5CDD505-2E9C-101B-9397-08002B2CF9AE}" pid="3" name="ContentTypeId">
    <vt:lpwstr>0x010100BBD5BB0195AB264DBCDDB6DCA77FDCA8</vt:lpwstr>
  </property>
  <property fmtid="{D5CDD505-2E9C-101B-9397-08002B2CF9AE}" pid="4" name="MediaServiceImageTags">
    <vt:lpwstr/>
  </property>
</Properties>
</file>