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theme/themeOverride10.xml" ContentType="application/vnd.openxmlformats-officedocument.themeOverride+xml"/>
  <Override PartName="/ppt/theme/themeOverride11.xml" ContentType="application/vnd.openxmlformats-officedocument.themeOverride+xml"/>
  <Override PartName="/ppt/theme/themeOverride12.xml" ContentType="application/vnd.openxmlformats-officedocument.themeOverr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heme/themeOverride13.xml" ContentType="application/vnd.openxmlformats-officedocument.themeOverr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heme/themeOverride14.xml" ContentType="application/vnd.openxmlformats-officedocument.themeOverr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24"/>
  </p:notesMasterIdLst>
  <p:sldIdLst>
    <p:sldId id="259" r:id="rId5"/>
    <p:sldId id="280" r:id="rId6"/>
    <p:sldId id="273" r:id="rId7"/>
    <p:sldId id="300" r:id="rId8"/>
    <p:sldId id="296" r:id="rId9"/>
    <p:sldId id="292" r:id="rId10"/>
    <p:sldId id="297" r:id="rId11"/>
    <p:sldId id="293" r:id="rId12"/>
    <p:sldId id="304" r:id="rId13"/>
    <p:sldId id="305" r:id="rId14"/>
    <p:sldId id="315" r:id="rId15"/>
    <p:sldId id="318" r:id="rId16"/>
    <p:sldId id="319" r:id="rId17"/>
    <p:sldId id="307" r:id="rId18"/>
    <p:sldId id="316" r:id="rId19"/>
    <p:sldId id="320" r:id="rId20"/>
    <p:sldId id="288" r:id="rId21"/>
    <p:sldId id="271" r:id="rId22"/>
    <p:sldId id="269" r:id="rId23"/>
  </p:sldIdLst>
  <p:sldSz cx="12192000" cy="6858000"/>
  <p:notesSz cx="6858000" cy="9144000"/>
  <p:custDataLst>
    <p:tags r:id="rId2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006930D-9272-D2E9-43B4-51A24BA5FAE9}" name="Billy Trujillo" initials="BT" userId="S::billyt@atl.triageconsulting.com::cefeb32b-658d-426a-b1ab-69fb5e5970cb" providerId="AD"/>
  <p188:author id="{3C39B728-3CEB-F2E8-8B1B-8E0B13FA4858}" name="Chilingaryan, Mane" initials="CM" userId="S::mchilingaryan@mgb.org::e98c4878-a630-4dad-9d00-147a1f65364d" providerId="AD"/>
  <p188:author id="{A552AE84-7A09-15E8-65BC-A9DFC57DE45F}" name="kwbarnes@partners.org" initials="kw" userId="S::urn:spo:guest#kwbarnes@partners.org::" providerId="AD"/>
  <p188:author id="{7E536AA6-B962-F543-67AD-A664E310BCDC}" name="Lynne Hildreth" initials="LH" userId="S::lynne.hildreth@cloudmed.com::4fae9e5e-7002-44b9-a4bf-646c522409b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cAdam, Nicole M." initials="MNM" lastIdx="1" clrIdx="0">
    <p:extLst>
      <p:ext uri="{19B8F6BF-5375-455C-9EA6-DF929625EA0E}">
        <p15:presenceInfo xmlns:p15="http://schemas.microsoft.com/office/powerpoint/2012/main" userId="S::nmcadam@partners.org::a4351176-233b-4859-82e4-0726277149b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F2F2"/>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538D50D-B275-2770-D54B-EB3A01DF3532}" v="551" dt="2025-08-14T13:29:08.623"/>
    <p1510:client id="{0D7366FC-55C5-0512-F317-05A342A19DF9}" v="1" dt="2025-08-13T23:56:11.515"/>
    <p1510:client id="{28AC32CF-9828-F8C8-CAC0-805278930379}" v="386" dt="2025-08-15T14:42:38.032"/>
    <p1510:client id="{36367D0E-520D-68C9-77A6-8C89D3CAC264}" v="13" dt="2025-08-14T01:53:26.316"/>
    <p1510:client id="{36FA85B8-9463-D817-0DF3-39FE2D9FC77C}" v="8" dt="2025-08-15T20:03:47.462"/>
    <p1510:client id="{53FD841D-D06F-51FA-2220-0A13CD2156E7}" v="182" dt="2025-08-14T16:14:34.589"/>
    <p1510:client id="{7D432AD8-12C2-C116-DDB9-181C36F624DF}" v="20" dt="2025-08-15T17:02:25.030"/>
    <p1510:client id="{89816E22-FD4C-B02F-81EC-4D84F3C29FFE}" v="205" dt="2025-08-15T16:48:41.452"/>
    <p1510:client id="{92A3EADC-9EB0-30BE-44F8-72B4D91B6009}" v="11" dt="2025-08-14T16:43:41.166"/>
    <p1510:client id="{A72A575B-0455-CBA3-0695-6EB0225DC10B}" v="596" dt="2025-08-15T16:12:57.085"/>
    <p1510:client id="{A9C0AAD5-1994-F42B-5D37-FBA75363A03A}" v="7" dt="2025-08-15T16:20:43.385"/>
    <p1510:client id="{CB474B52-9107-FB89-F90D-2A3CFA1C1BE5}" v="2" dt="2025-08-14T16:16:40.214"/>
    <p1510:client id="{D4DBB012-5F8C-6921-7CD5-F9C7BA9AF417}" v="2" dt="2025-08-15T16:30:59.093"/>
    <p1510:client id="{F36CBB58-44E4-95F1-512A-9672F8B13919}" v="6" dt="2025-08-15T19:17:22.464"/>
    <p1510:client id="{F65D36B9-6C49-8A53-7B53-E8EB8E607429}" v="641" dt="2025-08-13T22:34:14.98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gs" Target="tags/tag1.xml"/><Relationship Id="rId33"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ilingaryan, Mane" userId="S::mchilingaryan@mgb.org::e98c4878-a630-4dad-9d00-147a1f65364d" providerId="AD" clId="Web-{970E761A-BEED-4C1B-79F3-9FB484919226}"/>
    <pc:docChg chg="delSld modSld">
      <pc:chgData name="Chilingaryan, Mane" userId="S::mchilingaryan@mgb.org::e98c4878-a630-4dad-9d00-147a1f65364d" providerId="AD" clId="Web-{970E761A-BEED-4C1B-79F3-9FB484919226}" dt="2025-08-13T18:58:49.604" v="16"/>
      <pc:docMkLst>
        <pc:docMk/>
      </pc:docMkLst>
      <pc:sldChg chg="modSp">
        <pc:chgData name="Chilingaryan, Mane" userId="S::mchilingaryan@mgb.org::e98c4878-a630-4dad-9d00-147a1f65364d" providerId="AD" clId="Web-{970E761A-BEED-4C1B-79F3-9FB484919226}" dt="2025-08-13T18:56:51.491" v="1" actId="20577"/>
        <pc:sldMkLst>
          <pc:docMk/>
          <pc:sldMk cId="4228549846" sldId="306"/>
        </pc:sldMkLst>
      </pc:sldChg>
      <pc:sldChg chg="del">
        <pc:chgData name="Chilingaryan, Mane" userId="S::mchilingaryan@mgb.org::e98c4878-a630-4dad-9d00-147a1f65364d" providerId="AD" clId="Web-{970E761A-BEED-4C1B-79F3-9FB484919226}" dt="2025-08-13T18:58:49.604" v="16"/>
        <pc:sldMkLst>
          <pc:docMk/>
          <pc:sldMk cId="4247110715" sldId="308"/>
        </pc:sldMkLst>
      </pc:sldChg>
      <pc:sldChg chg="modSp">
        <pc:chgData name="Chilingaryan, Mane" userId="S::mchilingaryan@mgb.org::e98c4878-a630-4dad-9d00-147a1f65364d" providerId="AD" clId="Web-{970E761A-BEED-4C1B-79F3-9FB484919226}" dt="2025-08-13T18:58:12.759" v="15" actId="20577"/>
        <pc:sldMkLst>
          <pc:docMk/>
          <pc:sldMk cId="835843484" sldId="312"/>
        </pc:sldMkLst>
      </pc:sldChg>
    </pc:docChg>
  </pc:docChgLst>
  <pc:docChgLst>
    <pc:chgData name="Chilingaryan, Mane" userId="S::mchilingaryan@mgb.org::e98c4878-a630-4dad-9d00-147a1f65364d" providerId="AD" clId="Web-{F36CBB58-44E4-95F1-512A-9672F8B13919}"/>
    <pc:docChg chg="modSld">
      <pc:chgData name="Chilingaryan, Mane" userId="S::mchilingaryan@mgb.org::e98c4878-a630-4dad-9d00-147a1f65364d" providerId="AD" clId="Web-{F36CBB58-44E4-95F1-512A-9672F8B13919}" dt="2025-08-15T19:17:22.464" v="4"/>
      <pc:docMkLst>
        <pc:docMk/>
      </pc:docMkLst>
      <pc:sldChg chg="modSp">
        <pc:chgData name="Chilingaryan, Mane" userId="S::mchilingaryan@mgb.org::e98c4878-a630-4dad-9d00-147a1f65364d" providerId="AD" clId="Web-{F36CBB58-44E4-95F1-512A-9672F8B13919}" dt="2025-08-15T19:17:22.464" v="4"/>
        <pc:sldMkLst>
          <pc:docMk/>
          <pc:sldMk cId="170249451" sldId="300"/>
        </pc:sldMkLst>
        <pc:spChg chg="mod">
          <ac:chgData name="Chilingaryan, Mane" userId="S::mchilingaryan@mgb.org::e98c4878-a630-4dad-9d00-147a1f65364d" providerId="AD" clId="Web-{F36CBB58-44E4-95F1-512A-9672F8B13919}" dt="2025-08-15T19:17:22.464" v="4"/>
          <ac:spMkLst>
            <pc:docMk/>
            <pc:sldMk cId="170249451" sldId="300"/>
            <ac:spMk id="23" creationId="{C5FD2F4C-5F9B-660E-DD21-CBD7879D0876}"/>
          </ac:spMkLst>
        </pc:spChg>
        <pc:spChg chg="mod">
          <ac:chgData name="Chilingaryan, Mane" userId="S::mchilingaryan@mgb.org::e98c4878-a630-4dad-9d00-147a1f65364d" providerId="AD" clId="Web-{F36CBB58-44E4-95F1-512A-9672F8B13919}" dt="2025-08-15T19:17:16.073" v="3"/>
          <ac:spMkLst>
            <pc:docMk/>
            <pc:sldMk cId="170249451" sldId="300"/>
            <ac:spMk id="24" creationId="{F64A8C33-AA57-D261-60AF-E9B3EF6AB541}"/>
          </ac:spMkLst>
        </pc:spChg>
      </pc:sldChg>
    </pc:docChg>
  </pc:docChgLst>
  <pc:docChgLst>
    <pc:chgData name="Chilingaryan, Mane" userId="S::mchilingaryan@mgb.org::e98c4878-a630-4dad-9d00-147a1f65364d" providerId="AD" clId="Web-{D77895B1-1231-CB41-9ABC-24C1E68EE76C}"/>
    <pc:docChg chg="addSld delSld modSld">
      <pc:chgData name="Chilingaryan, Mane" userId="S::mchilingaryan@mgb.org::e98c4878-a630-4dad-9d00-147a1f65364d" providerId="AD" clId="Web-{D77895B1-1231-CB41-9ABC-24C1E68EE76C}" dt="2025-08-12T01:12:07.681" v="220" actId="1076"/>
      <pc:docMkLst>
        <pc:docMk/>
      </pc:docMkLst>
      <pc:sldChg chg="modSp">
        <pc:chgData name="Chilingaryan, Mane" userId="S::mchilingaryan@mgb.org::e98c4878-a630-4dad-9d00-147a1f65364d" providerId="AD" clId="Web-{D77895B1-1231-CB41-9ABC-24C1E68EE76C}" dt="2025-08-12T00:53:03.492" v="11" actId="20577"/>
        <pc:sldMkLst>
          <pc:docMk/>
          <pc:sldMk cId="3964189867" sldId="273"/>
        </pc:sldMkLst>
        <pc:spChg chg="mod">
          <ac:chgData name="Chilingaryan, Mane" userId="S::mchilingaryan@mgb.org::e98c4878-a630-4dad-9d00-147a1f65364d" providerId="AD" clId="Web-{D77895B1-1231-CB41-9ABC-24C1E68EE76C}" dt="2025-08-12T00:53:03.492" v="11" actId="20577"/>
          <ac:spMkLst>
            <pc:docMk/>
            <pc:sldMk cId="3964189867" sldId="273"/>
            <ac:spMk id="10" creationId="{7E78378F-DFEE-01F8-D101-157D5C2F7E72}"/>
          </ac:spMkLst>
        </pc:spChg>
      </pc:sldChg>
      <pc:sldChg chg="modSp">
        <pc:chgData name="Chilingaryan, Mane" userId="S::mchilingaryan@mgb.org::e98c4878-a630-4dad-9d00-147a1f65364d" providerId="AD" clId="Web-{D77895B1-1231-CB41-9ABC-24C1E68EE76C}" dt="2025-08-12T00:56:34.026" v="116"/>
        <pc:sldMkLst>
          <pc:docMk/>
          <pc:sldMk cId="1366554053" sldId="293"/>
        </pc:sldMkLst>
      </pc:sldChg>
      <pc:sldChg chg="modSp">
        <pc:chgData name="Chilingaryan, Mane" userId="S::mchilingaryan@mgb.org::e98c4878-a630-4dad-9d00-147a1f65364d" providerId="AD" clId="Web-{D77895B1-1231-CB41-9ABC-24C1E68EE76C}" dt="2025-08-12T00:54:17.602" v="26" actId="20577"/>
        <pc:sldMkLst>
          <pc:docMk/>
          <pc:sldMk cId="170249451" sldId="300"/>
        </pc:sldMkLst>
        <pc:spChg chg="mod">
          <ac:chgData name="Chilingaryan, Mane" userId="S::mchilingaryan@mgb.org::e98c4878-a630-4dad-9d00-147a1f65364d" providerId="AD" clId="Web-{D77895B1-1231-CB41-9ABC-24C1E68EE76C}" dt="2025-08-12T00:54:17.602" v="26" actId="20577"/>
          <ac:spMkLst>
            <pc:docMk/>
            <pc:sldMk cId="170249451" sldId="300"/>
            <ac:spMk id="23" creationId="{C5FD2F4C-5F9B-660E-DD21-CBD7879D0876}"/>
          </ac:spMkLst>
        </pc:spChg>
      </pc:sldChg>
      <pc:sldChg chg="modSp add replId">
        <pc:chgData name="Chilingaryan, Mane" userId="S::mchilingaryan@mgb.org::e98c4878-a630-4dad-9d00-147a1f65364d" providerId="AD" clId="Web-{D77895B1-1231-CB41-9ABC-24C1E68EE76C}" dt="2025-08-12T01:12:07.681" v="220" actId="1076"/>
        <pc:sldMkLst>
          <pc:docMk/>
          <pc:sldMk cId="2666004945" sldId="301"/>
        </pc:sldMkLst>
      </pc:sldChg>
      <pc:sldChg chg="modSp add del mod modClrScheme chgLayout">
        <pc:chgData name="Chilingaryan, Mane" userId="S::mchilingaryan@mgb.org::e98c4878-a630-4dad-9d00-147a1f65364d" providerId="AD" clId="Web-{D77895B1-1231-CB41-9ABC-24C1E68EE76C}" dt="2025-08-12T00:59:41.576" v="209"/>
        <pc:sldMkLst>
          <pc:docMk/>
          <pc:sldMk cId="3663162527" sldId="302"/>
        </pc:sldMkLst>
      </pc:sldChg>
      <pc:sldChg chg="modSp add del mod modClrScheme chgLayout">
        <pc:chgData name="Chilingaryan, Mane" userId="S::mchilingaryan@mgb.org::e98c4878-a630-4dad-9d00-147a1f65364d" providerId="AD" clId="Web-{D77895B1-1231-CB41-9ABC-24C1E68EE76C}" dt="2025-08-12T00:59:36.857" v="208"/>
        <pc:sldMkLst>
          <pc:docMk/>
          <pc:sldMk cId="694338607" sldId="303"/>
        </pc:sldMkLst>
      </pc:sldChg>
    </pc:docChg>
  </pc:docChgLst>
  <pc:docChgLst>
    <pc:chgData name="Chilingaryan, Mane" userId="S::mchilingaryan@mgb.org::e98c4878-a630-4dad-9d00-147a1f65364d" providerId="AD" clId="Web-{92A3EADC-9EB0-30BE-44F8-72B4D91B6009}"/>
    <pc:docChg chg="modSld">
      <pc:chgData name="Chilingaryan, Mane" userId="S::mchilingaryan@mgb.org::e98c4878-a630-4dad-9d00-147a1f65364d" providerId="AD" clId="Web-{92A3EADC-9EB0-30BE-44F8-72B4D91B6009}" dt="2025-08-14T16:43:40.729" v="9" actId="20577"/>
      <pc:docMkLst>
        <pc:docMk/>
      </pc:docMkLst>
      <pc:sldChg chg="modSp">
        <pc:chgData name="Chilingaryan, Mane" userId="S::mchilingaryan@mgb.org::e98c4878-a630-4dad-9d00-147a1f65364d" providerId="AD" clId="Web-{92A3EADC-9EB0-30BE-44F8-72B4D91B6009}" dt="2025-08-14T16:43:40.729" v="9" actId="20577"/>
        <pc:sldMkLst>
          <pc:docMk/>
          <pc:sldMk cId="4228549846" sldId="306"/>
        </pc:sldMkLst>
        <pc:spChg chg="mod">
          <ac:chgData name="Chilingaryan, Mane" userId="S::mchilingaryan@mgb.org::e98c4878-a630-4dad-9d00-147a1f65364d" providerId="AD" clId="Web-{92A3EADC-9EB0-30BE-44F8-72B4D91B6009}" dt="2025-08-14T16:43:40.729" v="9" actId="20577"/>
          <ac:spMkLst>
            <pc:docMk/>
            <pc:sldMk cId="4228549846" sldId="306"/>
            <ac:spMk id="7" creationId="{BA8803BC-C782-3817-00D5-B4E4875DDA42}"/>
          </ac:spMkLst>
        </pc:spChg>
      </pc:sldChg>
    </pc:docChg>
  </pc:docChgLst>
  <pc:docChgLst>
    <pc:chgData name="Chilingaryan, Mane" userId="S::mchilingaryan@mgb.org::e98c4878-a630-4dad-9d00-147a1f65364d" providerId="AD" clId="Web-{0D7366FC-55C5-0512-F317-05A342A19DF9}"/>
    <pc:docChg chg="modSld">
      <pc:chgData name="Chilingaryan, Mane" userId="S::mchilingaryan@mgb.org::e98c4878-a630-4dad-9d00-147a1f65364d" providerId="AD" clId="Web-{0D7366FC-55C5-0512-F317-05A342A19DF9}" dt="2025-08-13T23:56:11.515" v="0"/>
      <pc:docMkLst>
        <pc:docMk/>
      </pc:docMkLst>
      <pc:sldChg chg="modTransition">
        <pc:chgData name="Chilingaryan, Mane" userId="S::mchilingaryan@mgb.org::e98c4878-a630-4dad-9d00-147a1f65364d" providerId="AD" clId="Web-{0D7366FC-55C5-0512-F317-05A342A19DF9}" dt="2025-08-13T23:56:11.515" v="0"/>
        <pc:sldMkLst>
          <pc:docMk/>
          <pc:sldMk cId="533076319" sldId="259"/>
        </pc:sldMkLst>
      </pc:sldChg>
    </pc:docChg>
  </pc:docChgLst>
  <pc:docChgLst>
    <pc:chgData name="Chilingaryan, Mane" userId="S::mchilingaryan@mgb.org::e98c4878-a630-4dad-9d00-147a1f65364d" providerId="AD" clId="Web-{18584070-74BC-A118-CF90-36B8BE4D8460}"/>
    <pc:docChg chg="modSld">
      <pc:chgData name="Chilingaryan, Mane" userId="S::mchilingaryan@mgb.org::e98c4878-a630-4dad-9d00-147a1f65364d" providerId="AD" clId="Web-{18584070-74BC-A118-CF90-36B8BE4D8460}" dt="2025-08-07T00:24:55.513" v="10"/>
      <pc:docMkLst>
        <pc:docMk/>
      </pc:docMkLst>
      <pc:sldChg chg="modSp">
        <pc:chgData name="Chilingaryan, Mane" userId="S::mchilingaryan@mgb.org::e98c4878-a630-4dad-9d00-147a1f65364d" providerId="AD" clId="Web-{18584070-74BC-A118-CF90-36B8BE4D8460}" dt="2025-08-07T00:24:55.513" v="10"/>
        <pc:sldMkLst>
          <pc:docMk/>
          <pc:sldMk cId="3428738143" sldId="297"/>
        </pc:sldMkLst>
        <pc:picChg chg="mod">
          <ac:chgData name="Chilingaryan, Mane" userId="S::mchilingaryan@mgb.org::e98c4878-a630-4dad-9d00-147a1f65364d" providerId="AD" clId="Web-{18584070-74BC-A118-CF90-36B8BE4D8460}" dt="2025-08-07T00:24:04.544" v="7" actId="1076"/>
          <ac:picMkLst>
            <pc:docMk/>
            <pc:sldMk cId="3428738143" sldId="297"/>
            <ac:picMk id="52" creationId="{32701D29-8146-EFEE-1135-1CA28358D586}"/>
          </ac:picMkLst>
        </pc:picChg>
      </pc:sldChg>
    </pc:docChg>
  </pc:docChgLst>
  <pc:docChgLst>
    <pc:chgData name="Chilingaryan, Mane" userId="S::mchilingaryan@mgb.org::e98c4878-a630-4dad-9d00-147a1f65364d" providerId="AD" clId="Web-{7D432AD8-12C2-C116-DDB9-181C36F624DF}"/>
    <pc:docChg chg="modSld">
      <pc:chgData name="Chilingaryan, Mane" userId="S::mchilingaryan@mgb.org::e98c4878-a630-4dad-9d00-147a1f65364d" providerId="AD" clId="Web-{7D432AD8-12C2-C116-DDB9-181C36F624DF}" dt="2025-08-15T17:02:25.030" v="18" actId="14100"/>
      <pc:docMkLst>
        <pc:docMk/>
      </pc:docMkLst>
      <pc:sldChg chg="modSp">
        <pc:chgData name="Chilingaryan, Mane" userId="S::mchilingaryan@mgb.org::e98c4878-a630-4dad-9d00-147a1f65364d" providerId="AD" clId="Web-{7D432AD8-12C2-C116-DDB9-181C36F624DF}" dt="2025-08-15T17:02:25.030" v="18" actId="14100"/>
        <pc:sldMkLst>
          <pc:docMk/>
          <pc:sldMk cId="1618895210" sldId="292"/>
        </pc:sldMkLst>
        <pc:picChg chg="mod">
          <ac:chgData name="Chilingaryan, Mane" userId="S::mchilingaryan@mgb.org::e98c4878-a630-4dad-9d00-147a1f65364d" providerId="AD" clId="Web-{7D432AD8-12C2-C116-DDB9-181C36F624DF}" dt="2025-08-15T17:02:25.030" v="18" actId="14100"/>
          <ac:picMkLst>
            <pc:docMk/>
            <pc:sldMk cId="1618895210" sldId="292"/>
            <ac:picMk id="19" creationId="{AD7BB3F1-7147-8F17-F76C-92E75335C1F0}"/>
          </ac:picMkLst>
        </pc:picChg>
      </pc:sldChg>
      <pc:sldChg chg="modSp">
        <pc:chgData name="Chilingaryan, Mane" userId="S::mchilingaryan@mgb.org::e98c4878-a630-4dad-9d00-147a1f65364d" providerId="AD" clId="Web-{7D432AD8-12C2-C116-DDB9-181C36F624DF}" dt="2025-08-15T17:02:14.060" v="15" actId="1076"/>
        <pc:sldMkLst>
          <pc:docMk/>
          <pc:sldMk cId="1588640491" sldId="296"/>
        </pc:sldMkLst>
        <pc:picChg chg="mod">
          <ac:chgData name="Chilingaryan, Mane" userId="S::mchilingaryan@mgb.org::e98c4878-a630-4dad-9d00-147a1f65364d" providerId="AD" clId="Web-{7D432AD8-12C2-C116-DDB9-181C36F624DF}" dt="2025-08-15T17:02:14.060" v="15" actId="1076"/>
          <ac:picMkLst>
            <pc:docMk/>
            <pc:sldMk cId="1588640491" sldId="296"/>
            <ac:picMk id="3" creationId="{111386E7-6FC9-3DC4-AB2A-BA1DFC9DA504}"/>
          </ac:picMkLst>
        </pc:picChg>
      </pc:sldChg>
      <pc:sldChg chg="modSp">
        <pc:chgData name="Chilingaryan, Mane" userId="S::mchilingaryan@mgb.org::e98c4878-a630-4dad-9d00-147a1f65364d" providerId="AD" clId="Web-{7D432AD8-12C2-C116-DDB9-181C36F624DF}" dt="2025-08-15T17:01:26.415" v="7"/>
        <pc:sldMkLst>
          <pc:docMk/>
          <pc:sldMk cId="170249451" sldId="300"/>
        </pc:sldMkLst>
        <pc:spChg chg="mod">
          <ac:chgData name="Chilingaryan, Mane" userId="S::mchilingaryan@mgb.org::e98c4878-a630-4dad-9d00-147a1f65364d" providerId="AD" clId="Web-{7D432AD8-12C2-C116-DDB9-181C36F624DF}" dt="2025-08-15T17:01:14.211" v="4"/>
          <ac:spMkLst>
            <pc:docMk/>
            <pc:sldMk cId="170249451" sldId="300"/>
            <ac:spMk id="23" creationId="{C5FD2F4C-5F9B-660E-DD21-CBD7879D0876}"/>
          </ac:spMkLst>
        </pc:spChg>
        <pc:spChg chg="mod">
          <ac:chgData name="Chilingaryan, Mane" userId="S::mchilingaryan@mgb.org::e98c4878-a630-4dad-9d00-147a1f65364d" providerId="AD" clId="Web-{7D432AD8-12C2-C116-DDB9-181C36F624DF}" dt="2025-08-15T17:01:16.446" v="5"/>
          <ac:spMkLst>
            <pc:docMk/>
            <pc:sldMk cId="170249451" sldId="300"/>
            <ac:spMk id="24" creationId="{F64A8C33-AA57-D261-60AF-E9B3EF6AB541}"/>
          </ac:spMkLst>
        </pc:spChg>
        <pc:spChg chg="mod">
          <ac:chgData name="Chilingaryan, Mane" userId="S::mchilingaryan@mgb.org::e98c4878-a630-4dad-9d00-147a1f65364d" providerId="AD" clId="Web-{7D432AD8-12C2-C116-DDB9-181C36F624DF}" dt="2025-08-15T17:01:26.415" v="7"/>
          <ac:spMkLst>
            <pc:docMk/>
            <pc:sldMk cId="170249451" sldId="300"/>
            <ac:spMk id="25" creationId="{B3F7FFAB-6D53-71B1-3168-4B5DB3B5ABDE}"/>
          </ac:spMkLst>
        </pc:spChg>
      </pc:sldChg>
    </pc:docChg>
  </pc:docChgLst>
  <pc:docChgLst>
    <pc:chgData name="Chilingaryan, Mane" userId="S::mchilingaryan@mgb.org::e98c4878-a630-4dad-9d00-147a1f65364d" providerId="AD" clId="Web-{AD58107A-2F27-5210-04F3-7BF542439D40}"/>
    <pc:docChg chg="modSld">
      <pc:chgData name="Chilingaryan, Mane" userId="S::mchilingaryan@mgb.org::e98c4878-a630-4dad-9d00-147a1f65364d" providerId="AD" clId="Web-{AD58107A-2F27-5210-04F3-7BF542439D40}" dt="2025-08-09T20:12:20.502" v="0" actId="1076"/>
      <pc:docMkLst>
        <pc:docMk/>
      </pc:docMkLst>
      <pc:sldChg chg="modSp">
        <pc:chgData name="Chilingaryan, Mane" userId="S::mchilingaryan@mgb.org::e98c4878-a630-4dad-9d00-147a1f65364d" providerId="AD" clId="Web-{AD58107A-2F27-5210-04F3-7BF542439D40}" dt="2025-08-09T20:12:20.502" v="0" actId="1076"/>
        <pc:sldMkLst>
          <pc:docMk/>
          <pc:sldMk cId="1366554053" sldId="293"/>
        </pc:sldMkLst>
      </pc:sldChg>
    </pc:docChg>
  </pc:docChgLst>
  <pc:docChgLst>
    <pc:chgData name="Chilingaryan, Mane" userId="S::mchilingaryan@mgb.org::e98c4878-a630-4dad-9d00-147a1f65364d" providerId="AD" clId="Web-{01DE1924-35FC-A196-C8AD-9D8D6554E272}"/>
    <pc:docChg chg="modSld">
      <pc:chgData name="Chilingaryan, Mane" userId="S::mchilingaryan@mgb.org::e98c4878-a630-4dad-9d00-147a1f65364d" providerId="AD" clId="Web-{01DE1924-35FC-A196-C8AD-9D8D6554E272}" dt="2025-08-13T15:34:08.495" v="0" actId="1076"/>
      <pc:docMkLst>
        <pc:docMk/>
      </pc:docMkLst>
      <pc:sldChg chg="modSp">
        <pc:chgData name="Chilingaryan, Mane" userId="S::mchilingaryan@mgb.org::e98c4878-a630-4dad-9d00-147a1f65364d" providerId="AD" clId="Web-{01DE1924-35FC-A196-C8AD-9D8D6554E272}" dt="2025-08-13T15:34:08.495" v="0" actId="1076"/>
        <pc:sldMkLst>
          <pc:docMk/>
          <pc:sldMk cId="3964189867" sldId="273"/>
        </pc:sldMkLst>
        <pc:spChg chg="mod">
          <ac:chgData name="Chilingaryan, Mane" userId="S::mchilingaryan@mgb.org::e98c4878-a630-4dad-9d00-147a1f65364d" providerId="AD" clId="Web-{01DE1924-35FC-A196-C8AD-9D8D6554E272}" dt="2025-08-13T15:34:08.495" v="0" actId="1076"/>
          <ac:spMkLst>
            <pc:docMk/>
            <pc:sldMk cId="3964189867" sldId="273"/>
            <ac:spMk id="5" creationId="{DBE8EA42-B298-0701-5007-0357394886B5}"/>
          </ac:spMkLst>
        </pc:spChg>
      </pc:sldChg>
    </pc:docChg>
  </pc:docChgLst>
  <pc:docChgLst>
    <pc:chgData name="Chilingaryan, Mane" userId="S::mchilingaryan@mgb.org::e98c4878-a630-4dad-9d00-147a1f65364d" providerId="AD" clId="Web-{F65D36B9-6C49-8A53-7B53-E8EB8E607429}"/>
    <pc:docChg chg="mod addSld delSld modSld">
      <pc:chgData name="Chilingaryan, Mane" userId="S::mchilingaryan@mgb.org::e98c4878-a630-4dad-9d00-147a1f65364d" providerId="AD" clId="Web-{F65D36B9-6C49-8A53-7B53-E8EB8E607429}" dt="2025-08-13T22:34:14.980" v="928"/>
      <pc:docMkLst>
        <pc:docMk/>
      </pc:docMkLst>
      <pc:sldChg chg="modSp">
        <pc:chgData name="Chilingaryan, Mane" userId="S::mchilingaryan@mgb.org::e98c4878-a630-4dad-9d00-147a1f65364d" providerId="AD" clId="Web-{F65D36B9-6C49-8A53-7B53-E8EB8E607429}" dt="2025-08-13T21:16:30.957" v="581" actId="20577"/>
        <pc:sldMkLst>
          <pc:docMk/>
          <pc:sldMk cId="1844926349" sldId="280"/>
        </pc:sldMkLst>
        <pc:spChg chg="mod">
          <ac:chgData name="Chilingaryan, Mane" userId="S::mchilingaryan@mgb.org::e98c4878-a630-4dad-9d00-147a1f65364d" providerId="AD" clId="Web-{F65D36B9-6C49-8A53-7B53-E8EB8E607429}" dt="2025-08-13T21:16:30.957" v="581" actId="20577"/>
          <ac:spMkLst>
            <pc:docMk/>
            <pc:sldMk cId="1844926349" sldId="280"/>
            <ac:spMk id="3" creationId="{9A7FF6C6-94E3-F430-3BD8-B0AF4FCFCCCB}"/>
          </ac:spMkLst>
        </pc:spChg>
      </pc:sldChg>
      <pc:sldChg chg="modSp">
        <pc:chgData name="Chilingaryan, Mane" userId="S::mchilingaryan@mgb.org::e98c4878-a630-4dad-9d00-147a1f65364d" providerId="AD" clId="Web-{F65D36B9-6C49-8A53-7B53-E8EB8E607429}" dt="2025-08-13T21:21:27.442" v="588" actId="20577"/>
        <pc:sldMkLst>
          <pc:docMk/>
          <pc:sldMk cId="1366554053" sldId="293"/>
        </pc:sldMkLst>
        <pc:spChg chg="mod">
          <ac:chgData name="Chilingaryan, Mane" userId="S::mchilingaryan@mgb.org::e98c4878-a630-4dad-9d00-147a1f65364d" providerId="AD" clId="Web-{F65D36B9-6C49-8A53-7B53-E8EB8E607429}" dt="2025-08-13T21:21:27.442" v="588" actId="20577"/>
          <ac:spMkLst>
            <pc:docMk/>
            <pc:sldMk cId="1366554053" sldId="293"/>
            <ac:spMk id="12" creationId="{30AFBC40-0CBA-5259-A8E9-61D2C26C0AE1}"/>
          </ac:spMkLst>
        </pc:spChg>
      </pc:sldChg>
      <pc:sldChg chg="modSp">
        <pc:chgData name="Chilingaryan, Mane" userId="S::mchilingaryan@mgb.org::e98c4878-a630-4dad-9d00-147a1f65364d" providerId="AD" clId="Web-{F65D36B9-6C49-8A53-7B53-E8EB8E607429}" dt="2025-08-13T20:39:23.758" v="458" actId="14100"/>
        <pc:sldMkLst>
          <pc:docMk/>
          <pc:sldMk cId="4228549846" sldId="306"/>
        </pc:sldMkLst>
      </pc:sldChg>
      <pc:sldChg chg="addSp delSp modSp mod setBg">
        <pc:chgData name="Chilingaryan, Mane" userId="S::mchilingaryan@mgb.org::e98c4878-a630-4dad-9d00-147a1f65364d" providerId="AD" clId="Web-{F65D36B9-6C49-8A53-7B53-E8EB8E607429}" dt="2025-08-13T22:17:20.892" v="765"/>
        <pc:sldMkLst>
          <pc:docMk/>
          <pc:sldMk cId="3737266479" sldId="307"/>
        </pc:sldMkLst>
        <pc:spChg chg="add del mod">
          <ac:chgData name="Chilingaryan, Mane" userId="S::mchilingaryan@mgb.org::e98c4878-a630-4dad-9d00-147a1f65364d" providerId="AD" clId="Web-{F65D36B9-6C49-8A53-7B53-E8EB8E607429}" dt="2025-08-13T21:16:02.378" v="578" actId="20577"/>
          <ac:spMkLst>
            <pc:docMk/>
            <pc:sldMk cId="3737266479" sldId="307"/>
            <ac:spMk id="6" creationId="{28F9C164-0FCE-8E9C-6D35-2C803E32BB4B}"/>
          </ac:spMkLst>
        </pc:spChg>
        <pc:graphicFrameChg chg="add del mod modGraphic">
          <ac:chgData name="Chilingaryan, Mane" userId="S::mchilingaryan@mgb.org::e98c4878-a630-4dad-9d00-147a1f65364d" providerId="AD" clId="Web-{F65D36B9-6C49-8A53-7B53-E8EB8E607429}" dt="2025-08-13T22:14:33.058" v="763" actId="20577"/>
          <ac:graphicFrameMkLst>
            <pc:docMk/>
            <pc:sldMk cId="3737266479" sldId="307"/>
            <ac:graphicFrameMk id="13" creationId="{857C737D-294E-9C4E-3B06-EDE4C69D80EF}"/>
          </ac:graphicFrameMkLst>
        </pc:graphicFrameChg>
      </pc:sldChg>
      <pc:sldChg chg="modSp">
        <pc:chgData name="Chilingaryan, Mane" userId="S::mchilingaryan@mgb.org::e98c4878-a630-4dad-9d00-147a1f65364d" providerId="AD" clId="Web-{F65D36B9-6C49-8A53-7B53-E8EB8E607429}" dt="2025-08-13T20:39:20.352" v="457" actId="1076"/>
        <pc:sldMkLst>
          <pc:docMk/>
          <pc:sldMk cId="3586613618" sldId="313"/>
        </pc:sldMkLst>
      </pc:sldChg>
      <pc:sldChg chg="addSp delSp modSp del">
        <pc:chgData name="Chilingaryan, Mane" userId="S::mchilingaryan@mgb.org::e98c4878-a630-4dad-9d00-147a1f65364d" providerId="AD" clId="Web-{F65D36B9-6C49-8A53-7B53-E8EB8E607429}" dt="2025-08-13T22:23:59.560" v="870"/>
        <pc:sldMkLst>
          <pc:docMk/>
          <pc:sldMk cId="2117440927" sldId="314"/>
        </pc:sldMkLst>
      </pc:sldChg>
      <pc:sldChg chg="addSp modSp add del mod modClrScheme chgLayout">
        <pc:chgData name="Chilingaryan, Mane" userId="S::mchilingaryan@mgb.org::e98c4878-a630-4dad-9d00-147a1f65364d" providerId="AD" clId="Web-{F65D36B9-6C49-8A53-7B53-E8EB8E607429}" dt="2025-08-13T21:04:21.885" v="516"/>
        <pc:sldMkLst>
          <pc:docMk/>
          <pc:sldMk cId="782320627" sldId="315"/>
        </pc:sldMkLst>
      </pc:sldChg>
      <pc:sldChg chg="modSp add replId">
        <pc:chgData name="Chilingaryan, Mane" userId="S::mchilingaryan@mgb.org::e98c4878-a630-4dad-9d00-147a1f65364d" providerId="AD" clId="Web-{F65D36B9-6C49-8A53-7B53-E8EB8E607429}" dt="2025-08-13T21:28:13.099" v="672"/>
        <pc:sldMkLst>
          <pc:docMk/>
          <pc:sldMk cId="1092221345" sldId="315"/>
        </pc:sldMkLst>
        <pc:graphicFrameChg chg="mod modGraphic">
          <ac:chgData name="Chilingaryan, Mane" userId="S::mchilingaryan@mgb.org::e98c4878-a630-4dad-9d00-147a1f65364d" providerId="AD" clId="Web-{F65D36B9-6C49-8A53-7B53-E8EB8E607429}" dt="2025-08-13T21:28:13.099" v="672"/>
          <ac:graphicFrameMkLst>
            <pc:docMk/>
            <pc:sldMk cId="1092221345" sldId="315"/>
            <ac:graphicFrameMk id="2" creationId="{3B54EA22-F6A3-0AC4-8775-8D24738F6EBB}"/>
          </ac:graphicFrameMkLst>
        </pc:graphicFrameChg>
      </pc:sldChg>
      <pc:sldChg chg="addSp delSp modSp add mod replId setBg">
        <pc:chgData name="Chilingaryan, Mane" userId="S::mchilingaryan@mgb.org::e98c4878-a630-4dad-9d00-147a1f65364d" providerId="AD" clId="Web-{F65D36B9-6C49-8A53-7B53-E8EB8E607429}" dt="2025-08-13T22:34:14.980" v="928"/>
        <pc:sldMkLst>
          <pc:docMk/>
          <pc:sldMk cId="165976338" sldId="316"/>
        </pc:sldMkLst>
        <pc:spChg chg="mod">
          <ac:chgData name="Chilingaryan, Mane" userId="S::mchilingaryan@mgb.org::e98c4878-a630-4dad-9d00-147a1f65364d" providerId="AD" clId="Web-{F65D36B9-6C49-8A53-7B53-E8EB8E607429}" dt="2025-08-13T22:20:40.164" v="848" actId="20577"/>
          <ac:spMkLst>
            <pc:docMk/>
            <pc:sldMk cId="165976338" sldId="316"/>
            <ac:spMk id="6" creationId="{F73B51B6-0920-5E04-1124-A323CE421D76}"/>
          </ac:spMkLst>
        </pc:spChg>
        <pc:graphicFrameChg chg="add mod modGraphic">
          <ac:chgData name="Chilingaryan, Mane" userId="S::mchilingaryan@mgb.org::e98c4878-a630-4dad-9d00-147a1f65364d" providerId="AD" clId="Web-{F65D36B9-6C49-8A53-7B53-E8EB8E607429}" dt="2025-08-13T22:33:19.681" v="916" actId="14100"/>
          <ac:graphicFrameMkLst>
            <pc:docMk/>
            <pc:sldMk cId="165976338" sldId="316"/>
            <ac:graphicFrameMk id="10" creationId="{830FFEE2-2C73-4891-B14D-B8B6D8E650EB}"/>
          </ac:graphicFrameMkLst>
        </pc:graphicFrameChg>
        <pc:picChg chg="add mod">
          <ac:chgData name="Chilingaryan, Mane" userId="S::mchilingaryan@mgb.org::e98c4878-a630-4dad-9d00-147a1f65364d" providerId="AD" clId="Web-{F65D36B9-6C49-8A53-7B53-E8EB8E607429}" dt="2025-08-13T22:34:07.886" v="925"/>
          <ac:picMkLst>
            <pc:docMk/>
            <pc:sldMk cId="165976338" sldId="316"/>
            <ac:picMk id="1397" creationId="{25F29010-EF9F-4691-092D-BC09D313F8D5}"/>
          </ac:picMkLst>
        </pc:picChg>
        <pc:picChg chg="add mod">
          <ac:chgData name="Chilingaryan, Mane" userId="S::mchilingaryan@mgb.org::e98c4878-a630-4dad-9d00-147a1f65364d" providerId="AD" clId="Web-{F65D36B9-6C49-8A53-7B53-E8EB8E607429}" dt="2025-08-13T22:34:14.980" v="928"/>
          <ac:picMkLst>
            <pc:docMk/>
            <pc:sldMk cId="165976338" sldId="316"/>
            <ac:picMk id="1398" creationId="{F77F1DE3-FE00-5C98-8193-32761C18CB36}"/>
          </ac:picMkLst>
        </pc:picChg>
        <pc:picChg chg="add mod">
          <ac:chgData name="Chilingaryan, Mane" userId="S::mchilingaryan@mgb.org::e98c4878-a630-4dad-9d00-147a1f65364d" providerId="AD" clId="Web-{F65D36B9-6C49-8A53-7B53-E8EB8E607429}" dt="2025-08-13T22:31:20.458" v="904"/>
          <ac:picMkLst>
            <pc:docMk/>
            <pc:sldMk cId="165976338" sldId="316"/>
            <ac:picMk id="1400" creationId="{8F7E2EF9-727B-8FA9-8915-24484D55D525}"/>
          </ac:picMkLst>
        </pc:picChg>
        <pc:picChg chg="add mod">
          <ac:chgData name="Chilingaryan, Mane" userId="S::mchilingaryan@mgb.org::e98c4878-a630-4dad-9d00-147a1f65364d" providerId="AD" clId="Web-{F65D36B9-6C49-8A53-7B53-E8EB8E607429}" dt="2025-08-13T22:34:09.933" v="926"/>
          <ac:picMkLst>
            <pc:docMk/>
            <pc:sldMk cId="165976338" sldId="316"/>
            <ac:picMk id="1401" creationId="{D866B674-1027-4306-7116-49109E8E7950}"/>
          </ac:picMkLst>
        </pc:picChg>
      </pc:sldChg>
    </pc:docChg>
  </pc:docChgLst>
  <pc:docChgLst>
    <pc:chgData name="Chilingaryan, Mane" userId="S::mchilingaryan@mgb.org::e98c4878-a630-4dad-9d00-147a1f65364d" providerId="AD" clId="Web-{4EE4AC6C-9173-3168-4E8A-E2E19898802C}"/>
    <pc:docChg chg="addSld delSld modSld">
      <pc:chgData name="Chilingaryan, Mane" userId="S::mchilingaryan@mgb.org::e98c4878-a630-4dad-9d00-147a1f65364d" providerId="AD" clId="Web-{4EE4AC6C-9173-3168-4E8A-E2E19898802C}" dt="2025-08-13T19:39:49.565" v="201" actId="20577"/>
      <pc:docMkLst>
        <pc:docMk/>
      </pc:docMkLst>
      <pc:sldChg chg="modSp">
        <pc:chgData name="Chilingaryan, Mane" userId="S::mchilingaryan@mgb.org::e98c4878-a630-4dad-9d00-147a1f65364d" providerId="AD" clId="Web-{4EE4AC6C-9173-3168-4E8A-E2E19898802C}" dt="2025-08-13T19:15:26.791" v="37" actId="20577"/>
        <pc:sldMkLst>
          <pc:docMk/>
          <pc:sldMk cId="4228549846" sldId="306"/>
        </pc:sldMkLst>
      </pc:sldChg>
      <pc:sldChg chg="addSp delSp modSp">
        <pc:chgData name="Chilingaryan, Mane" userId="S::mchilingaryan@mgb.org::e98c4878-a630-4dad-9d00-147a1f65364d" providerId="AD" clId="Web-{4EE4AC6C-9173-3168-4E8A-E2E19898802C}" dt="2025-08-13T19:39:21.014" v="189" actId="20577"/>
        <pc:sldMkLst>
          <pc:docMk/>
          <pc:sldMk cId="3737266479" sldId="307"/>
        </pc:sldMkLst>
        <pc:spChg chg="mod">
          <ac:chgData name="Chilingaryan, Mane" userId="S::mchilingaryan@mgb.org::e98c4878-a630-4dad-9d00-147a1f65364d" providerId="AD" clId="Web-{4EE4AC6C-9173-3168-4E8A-E2E19898802C}" dt="2025-08-13T19:28:05.279" v="41" actId="20577"/>
          <ac:spMkLst>
            <pc:docMk/>
            <pc:sldMk cId="3737266479" sldId="307"/>
            <ac:spMk id="6" creationId="{28F9C164-0FCE-8E9C-6D35-2C803E32BB4B}"/>
          </ac:spMkLst>
        </pc:spChg>
        <pc:spChg chg="mod">
          <ac:chgData name="Chilingaryan, Mane" userId="S::mchilingaryan@mgb.org::e98c4878-a630-4dad-9d00-147a1f65364d" providerId="AD" clId="Web-{4EE4AC6C-9173-3168-4E8A-E2E19898802C}" dt="2025-08-13T19:39:14.076" v="186" actId="14100"/>
          <ac:spMkLst>
            <pc:docMk/>
            <pc:sldMk cId="3737266479" sldId="307"/>
            <ac:spMk id="34" creationId="{DAE1F963-B532-AAF9-BF9B-1A6A2296BE8F}"/>
          </ac:spMkLst>
        </pc:spChg>
      </pc:sldChg>
      <pc:sldChg chg="modSp del">
        <pc:chgData name="Chilingaryan, Mane" userId="S::mchilingaryan@mgb.org::e98c4878-a630-4dad-9d00-147a1f65364d" providerId="AD" clId="Web-{4EE4AC6C-9173-3168-4E8A-E2E19898802C}" dt="2025-08-13T19:02:13.244" v="13"/>
        <pc:sldMkLst>
          <pc:docMk/>
          <pc:sldMk cId="835843484" sldId="312"/>
        </pc:sldMkLst>
      </pc:sldChg>
      <pc:sldChg chg="modSp add replId">
        <pc:chgData name="Chilingaryan, Mane" userId="S::mchilingaryan@mgb.org::e98c4878-a630-4dad-9d00-147a1f65364d" providerId="AD" clId="Web-{4EE4AC6C-9173-3168-4E8A-E2E19898802C}" dt="2025-08-13T19:15:39.339" v="39" actId="14100"/>
        <pc:sldMkLst>
          <pc:docMk/>
          <pc:sldMk cId="3586613618" sldId="313"/>
        </pc:sldMkLst>
      </pc:sldChg>
      <pc:sldChg chg="modSp add replId">
        <pc:chgData name="Chilingaryan, Mane" userId="S::mchilingaryan@mgb.org::e98c4878-a630-4dad-9d00-147a1f65364d" providerId="AD" clId="Web-{4EE4AC6C-9173-3168-4E8A-E2E19898802C}" dt="2025-08-13T19:39:49.565" v="201" actId="20577"/>
        <pc:sldMkLst>
          <pc:docMk/>
          <pc:sldMk cId="2117440927" sldId="314"/>
        </pc:sldMkLst>
      </pc:sldChg>
    </pc:docChg>
  </pc:docChgLst>
  <pc:docChgLst>
    <pc:chgData name="Chilingaryan, Mane" userId="S::mchilingaryan@mgb.org::e98c4878-a630-4dad-9d00-147a1f65364d" providerId="AD" clId="Web-{36367D0E-520D-68C9-77A6-8C89D3CAC264}"/>
    <pc:docChg chg="modSld">
      <pc:chgData name="Chilingaryan, Mane" userId="S::mchilingaryan@mgb.org::e98c4878-a630-4dad-9d00-147a1f65364d" providerId="AD" clId="Web-{36367D0E-520D-68C9-77A6-8C89D3CAC264}" dt="2025-08-14T01:53:26.316" v="18"/>
      <pc:docMkLst>
        <pc:docMk/>
      </pc:docMkLst>
      <pc:sldChg chg="modSp">
        <pc:chgData name="Chilingaryan, Mane" userId="S::mchilingaryan@mgb.org::e98c4878-a630-4dad-9d00-147a1f65364d" providerId="AD" clId="Web-{36367D0E-520D-68C9-77A6-8C89D3CAC264}" dt="2025-08-14T01:53:26.316" v="18"/>
        <pc:sldMkLst>
          <pc:docMk/>
          <pc:sldMk cId="3737266479" sldId="307"/>
        </pc:sldMkLst>
        <pc:graphicFrameChg chg="mod modGraphic">
          <ac:chgData name="Chilingaryan, Mane" userId="S::mchilingaryan@mgb.org::e98c4878-a630-4dad-9d00-147a1f65364d" providerId="AD" clId="Web-{36367D0E-520D-68C9-77A6-8C89D3CAC264}" dt="2025-08-14T01:53:26.316" v="18"/>
          <ac:graphicFrameMkLst>
            <pc:docMk/>
            <pc:sldMk cId="3737266479" sldId="307"/>
            <ac:graphicFrameMk id="13" creationId="{857C737D-294E-9C4E-3B06-EDE4C69D80EF}"/>
          </ac:graphicFrameMkLst>
        </pc:graphicFrameChg>
      </pc:sldChg>
    </pc:docChg>
  </pc:docChgLst>
  <pc:docChgLst>
    <pc:chgData name="Chilingaryan, Mane" userId="S::mchilingaryan@mgb.org::e98c4878-a630-4dad-9d00-147a1f65364d" providerId="AD" clId="Web-{CB474B52-9107-FB89-F90D-2A3CFA1C1BE5}"/>
    <pc:docChg chg="modSld">
      <pc:chgData name="Chilingaryan, Mane" userId="S::mchilingaryan@mgb.org::e98c4878-a630-4dad-9d00-147a1f65364d" providerId="AD" clId="Web-{CB474B52-9107-FB89-F90D-2A3CFA1C1BE5}" dt="2025-08-14T16:16:40.214" v="1" actId="1076"/>
      <pc:docMkLst>
        <pc:docMk/>
      </pc:docMkLst>
      <pc:sldChg chg="modSp">
        <pc:chgData name="Chilingaryan, Mane" userId="S::mchilingaryan@mgb.org::e98c4878-a630-4dad-9d00-147a1f65364d" providerId="AD" clId="Web-{CB474B52-9107-FB89-F90D-2A3CFA1C1BE5}" dt="2025-08-14T16:16:40.214" v="1" actId="1076"/>
        <pc:sldMkLst>
          <pc:docMk/>
          <pc:sldMk cId="1092221345" sldId="315"/>
        </pc:sldMkLst>
        <pc:picChg chg="mod">
          <ac:chgData name="Chilingaryan, Mane" userId="S::mchilingaryan@mgb.org::e98c4878-a630-4dad-9d00-147a1f65364d" providerId="AD" clId="Web-{CB474B52-9107-FB89-F90D-2A3CFA1C1BE5}" dt="2025-08-14T16:16:38.230" v="0" actId="1076"/>
          <ac:picMkLst>
            <pc:docMk/>
            <pc:sldMk cId="1092221345" sldId="315"/>
            <ac:picMk id="3" creationId="{2C93BE8B-0F6B-82ED-4619-1B67B0285E83}"/>
          </ac:picMkLst>
        </pc:picChg>
        <pc:picChg chg="mod">
          <ac:chgData name="Chilingaryan, Mane" userId="S::mchilingaryan@mgb.org::e98c4878-a630-4dad-9d00-147a1f65364d" providerId="AD" clId="Web-{CB474B52-9107-FB89-F90D-2A3CFA1C1BE5}" dt="2025-08-14T16:16:40.214" v="1" actId="1076"/>
          <ac:picMkLst>
            <pc:docMk/>
            <pc:sldMk cId="1092221345" sldId="315"/>
            <ac:picMk id="9" creationId="{E2BC557A-4472-5C6C-C346-CE1F0DCD6F55}"/>
          </ac:picMkLst>
        </pc:picChg>
      </pc:sldChg>
    </pc:docChg>
  </pc:docChgLst>
  <pc:docChgLst>
    <pc:chgData name="Chilingaryan, Mane" userId="S::mchilingaryan@mgb.org::e98c4878-a630-4dad-9d00-147a1f65364d" providerId="AD" clId="Web-{D4DBB012-5F8C-6921-7CD5-F9C7BA9AF417}"/>
    <pc:docChg chg="addSld delSld">
      <pc:chgData name="Chilingaryan, Mane" userId="S::mchilingaryan@mgb.org::e98c4878-a630-4dad-9d00-147a1f65364d" providerId="AD" clId="Web-{D4DBB012-5F8C-6921-7CD5-F9C7BA9AF417}" dt="2025-08-15T16:30:59.093" v="1"/>
      <pc:docMkLst>
        <pc:docMk/>
      </pc:docMkLst>
      <pc:sldChg chg="new del">
        <pc:chgData name="Chilingaryan, Mane" userId="S::mchilingaryan@mgb.org::e98c4878-a630-4dad-9d00-147a1f65364d" providerId="AD" clId="Web-{D4DBB012-5F8C-6921-7CD5-F9C7BA9AF417}" dt="2025-08-15T16:30:59.093" v="1"/>
        <pc:sldMkLst>
          <pc:docMk/>
          <pc:sldMk cId="1899746631" sldId="320"/>
        </pc:sldMkLst>
      </pc:sldChg>
    </pc:docChg>
  </pc:docChgLst>
  <pc:docChgLst>
    <pc:chgData name="Chilingaryan, Mane" userId="S::mchilingaryan@mgb.org::e98c4878-a630-4dad-9d00-147a1f65364d" providerId="AD" clId="Web-{36FA85B8-9463-D817-0DF3-39FE2D9FC77C}"/>
    <pc:docChg chg="modSld">
      <pc:chgData name="Chilingaryan, Mane" userId="S::mchilingaryan@mgb.org::e98c4878-a630-4dad-9d00-147a1f65364d" providerId="AD" clId="Web-{36FA85B8-9463-D817-0DF3-39FE2D9FC77C}" dt="2025-08-15T20:03:47.462" v="7" actId="1076"/>
      <pc:docMkLst>
        <pc:docMk/>
      </pc:docMkLst>
      <pc:sldChg chg="modSp">
        <pc:chgData name="Chilingaryan, Mane" userId="S::mchilingaryan@mgb.org::e98c4878-a630-4dad-9d00-147a1f65364d" providerId="AD" clId="Web-{36FA85B8-9463-D817-0DF3-39FE2D9FC77C}" dt="2025-08-15T20:03:47.462" v="7" actId="1076"/>
        <pc:sldMkLst>
          <pc:docMk/>
          <pc:sldMk cId="3428738143" sldId="297"/>
        </pc:sldMkLst>
        <pc:picChg chg="mod">
          <ac:chgData name="Chilingaryan, Mane" userId="S::mchilingaryan@mgb.org::e98c4878-a630-4dad-9d00-147a1f65364d" providerId="AD" clId="Web-{36FA85B8-9463-D817-0DF3-39FE2D9FC77C}" dt="2025-08-15T20:03:47.462" v="7" actId="1076"/>
          <ac:picMkLst>
            <pc:docMk/>
            <pc:sldMk cId="3428738143" sldId="297"/>
            <ac:picMk id="51" creationId="{08574568-BEF2-9116-5643-0A313A2C4A9A}"/>
          </ac:picMkLst>
        </pc:picChg>
        <pc:picChg chg="mod">
          <ac:chgData name="Chilingaryan, Mane" userId="S::mchilingaryan@mgb.org::e98c4878-a630-4dad-9d00-147a1f65364d" providerId="AD" clId="Web-{36FA85B8-9463-D817-0DF3-39FE2D9FC77C}" dt="2025-08-15T20:03:42.103" v="4" actId="1076"/>
          <ac:picMkLst>
            <pc:docMk/>
            <pc:sldMk cId="3428738143" sldId="297"/>
            <ac:picMk id="52" creationId="{32701D29-8146-EFEE-1135-1CA28358D586}"/>
          </ac:picMkLst>
        </pc:picChg>
      </pc:sldChg>
    </pc:docChg>
  </pc:docChgLst>
  <pc:docChgLst>
    <pc:chgData name="Chilingaryan, Mane" userId="S::mchilingaryan@mgb.org::e98c4878-a630-4dad-9d00-147a1f65364d" providerId="AD" clId="Web-{A9C0AAD5-1994-F42B-5D37-FBA75363A03A}"/>
    <pc:docChg chg="modSld">
      <pc:chgData name="Chilingaryan, Mane" userId="S::mchilingaryan@mgb.org::e98c4878-a630-4dad-9d00-147a1f65364d" providerId="AD" clId="Web-{A9C0AAD5-1994-F42B-5D37-FBA75363A03A}" dt="2025-08-15T16:20:54.541" v="36" actId="1076"/>
      <pc:docMkLst>
        <pc:docMk/>
      </pc:docMkLst>
      <pc:sldChg chg="modSp">
        <pc:chgData name="Chilingaryan, Mane" userId="S::mchilingaryan@mgb.org::e98c4878-a630-4dad-9d00-147a1f65364d" providerId="AD" clId="Web-{A9C0AAD5-1994-F42B-5D37-FBA75363A03A}" dt="2025-08-15T16:20:54.541" v="36" actId="1076"/>
        <pc:sldMkLst>
          <pc:docMk/>
          <pc:sldMk cId="3737266479" sldId="307"/>
        </pc:sldMkLst>
        <pc:graphicFrameChg chg="mod modGraphic">
          <ac:chgData name="Chilingaryan, Mane" userId="S::mchilingaryan@mgb.org::e98c4878-a630-4dad-9d00-147a1f65364d" providerId="AD" clId="Web-{A9C0AAD5-1994-F42B-5D37-FBA75363A03A}" dt="2025-08-15T16:20:54.541" v="36" actId="1076"/>
          <ac:graphicFrameMkLst>
            <pc:docMk/>
            <pc:sldMk cId="3737266479" sldId="307"/>
            <ac:graphicFrameMk id="13" creationId="{857C737D-294E-9C4E-3B06-EDE4C69D80EF}"/>
          </ac:graphicFrameMkLst>
        </pc:graphicFrameChg>
      </pc:sldChg>
      <pc:sldChg chg="modSp">
        <pc:chgData name="Chilingaryan, Mane" userId="S::mchilingaryan@mgb.org::e98c4878-a630-4dad-9d00-147a1f65364d" providerId="AD" clId="Web-{A9C0AAD5-1994-F42B-5D37-FBA75363A03A}" dt="2025-08-15T16:15:07.984" v="5" actId="1076"/>
        <pc:sldMkLst>
          <pc:docMk/>
          <pc:sldMk cId="3791160283" sldId="318"/>
        </pc:sldMkLst>
        <pc:spChg chg="mod">
          <ac:chgData name="Chilingaryan, Mane" userId="S::mchilingaryan@mgb.org::e98c4878-a630-4dad-9d00-147a1f65364d" providerId="AD" clId="Web-{A9C0AAD5-1994-F42B-5D37-FBA75363A03A}" dt="2025-08-15T16:15:07.984" v="5" actId="1076"/>
          <ac:spMkLst>
            <pc:docMk/>
            <pc:sldMk cId="3791160283" sldId="318"/>
            <ac:spMk id="7" creationId="{2DBA9501-FCE4-442A-B124-8658447E83A4}"/>
          </ac:spMkLst>
        </pc:spChg>
      </pc:sldChg>
    </pc:docChg>
  </pc:docChgLst>
  <pc:docChgLst>
    <pc:chgData name="Chilingaryan, Mane" userId="S::mchilingaryan@mgb.org::e98c4878-a630-4dad-9d00-147a1f65364d" providerId="AD" clId="Web-{41AEF3B7-D6DE-4886-8CD9-47E69037BAE1}"/>
    <pc:docChg chg="addSld delSld modSld">
      <pc:chgData name="Chilingaryan, Mane" userId="S::mchilingaryan@mgb.org::e98c4878-a630-4dad-9d00-147a1f65364d" providerId="AD" clId="Web-{41AEF3B7-D6DE-4886-8CD9-47E69037BAE1}" dt="2025-08-13T16:40:56.819" v="361"/>
      <pc:docMkLst>
        <pc:docMk/>
      </pc:docMkLst>
      <pc:sldChg chg="modSp">
        <pc:chgData name="Chilingaryan, Mane" userId="S::mchilingaryan@mgb.org::e98c4878-a630-4dad-9d00-147a1f65364d" providerId="AD" clId="Web-{41AEF3B7-D6DE-4886-8CD9-47E69037BAE1}" dt="2025-08-13T16:39:10.717" v="348" actId="20577"/>
        <pc:sldMkLst>
          <pc:docMk/>
          <pc:sldMk cId="3964189867" sldId="273"/>
        </pc:sldMkLst>
        <pc:spChg chg="mod">
          <ac:chgData name="Chilingaryan, Mane" userId="S::mchilingaryan@mgb.org::e98c4878-a630-4dad-9d00-147a1f65364d" providerId="AD" clId="Web-{41AEF3B7-D6DE-4886-8CD9-47E69037BAE1}" dt="2025-08-13T16:39:10.717" v="348" actId="20577"/>
          <ac:spMkLst>
            <pc:docMk/>
            <pc:sldMk cId="3964189867" sldId="273"/>
            <ac:spMk id="5" creationId="{DBE8EA42-B298-0701-5007-0357394886B5}"/>
          </ac:spMkLst>
        </pc:spChg>
      </pc:sldChg>
      <pc:sldChg chg="modSp">
        <pc:chgData name="Chilingaryan, Mane" userId="S::mchilingaryan@mgb.org::e98c4878-a630-4dad-9d00-147a1f65364d" providerId="AD" clId="Web-{41AEF3B7-D6DE-4886-8CD9-47E69037BAE1}" dt="2025-08-13T16:39:23.983" v="352" actId="20577"/>
        <pc:sldMkLst>
          <pc:docMk/>
          <pc:sldMk cId="1618895210" sldId="292"/>
        </pc:sldMkLst>
        <pc:spChg chg="mod">
          <ac:chgData name="Chilingaryan, Mane" userId="S::mchilingaryan@mgb.org::e98c4878-a630-4dad-9d00-147a1f65364d" providerId="AD" clId="Web-{41AEF3B7-D6DE-4886-8CD9-47E69037BAE1}" dt="2025-08-13T16:39:23.983" v="352" actId="20577"/>
          <ac:spMkLst>
            <pc:docMk/>
            <pc:sldMk cId="1618895210" sldId="292"/>
            <ac:spMk id="6" creationId="{897FD18D-765C-8DB7-DE66-5D43B710F77E}"/>
          </ac:spMkLst>
        </pc:spChg>
      </pc:sldChg>
      <pc:sldChg chg="addSp delSp modSp">
        <pc:chgData name="Chilingaryan, Mane" userId="S::mchilingaryan@mgb.org::e98c4878-a630-4dad-9d00-147a1f65364d" providerId="AD" clId="Web-{41AEF3B7-D6DE-4886-8CD9-47E69037BAE1}" dt="2025-08-13T16:40:56.819" v="361"/>
        <pc:sldMkLst>
          <pc:docMk/>
          <pc:sldMk cId="1366554053" sldId="293"/>
        </pc:sldMkLst>
        <pc:spChg chg="mod">
          <ac:chgData name="Chilingaryan, Mane" userId="S::mchilingaryan@mgb.org::e98c4878-a630-4dad-9d00-147a1f65364d" providerId="AD" clId="Web-{41AEF3B7-D6DE-4886-8CD9-47E69037BAE1}" dt="2025-08-13T16:39:34.891" v="355" actId="20577"/>
          <ac:spMkLst>
            <pc:docMk/>
            <pc:sldMk cId="1366554053" sldId="293"/>
            <ac:spMk id="6" creationId="{90F1CCE5-9038-6567-EE56-CEBA20D13519}"/>
          </ac:spMkLst>
        </pc:spChg>
        <pc:spChg chg="add mod">
          <ac:chgData name="Chilingaryan, Mane" userId="S::mchilingaryan@mgb.org::e98c4878-a630-4dad-9d00-147a1f65364d" providerId="AD" clId="Web-{41AEF3B7-D6DE-4886-8CD9-47E69037BAE1}" dt="2025-08-13T16:40:15.597" v="357" actId="1076"/>
          <ac:spMkLst>
            <pc:docMk/>
            <pc:sldMk cId="1366554053" sldId="293"/>
            <ac:spMk id="12" creationId="{30AFBC40-0CBA-5259-A8E9-61D2C26C0AE1}"/>
          </ac:spMkLst>
        </pc:spChg>
        <pc:graphicFrameChg chg="add mod topLvl modGraphic">
          <ac:chgData name="Chilingaryan, Mane" userId="S::mchilingaryan@mgb.org::e98c4878-a630-4dad-9d00-147a1f65364d" providerId="AD" clId="Web-{41AEF3B7-D6DE-4886-8CD9-47E69037BAE1}" dt="2025-08-13T16:40:56.819" v="361"/>
          <ac:graphicFrameMkLst>
            <pc:docMk/>
            <pc:sldMk cId="1366554053" sldId="293"/>
            <ac:graphicFrameMk id="4" creationId="{D3D2D596-5D7B-D7A4-A5F4-2572902739F3}"/>
          </ac:graphicFrameMkLst>
        </pc:graphicFrameChg>
      </pc:sldChg>
      <pc:sldChg chg="modSp">
        <pc:chgData name="Chilingaryan, Mane" userId="S::mchilingaryan@mgb.org::e98c4878-a630-4dad-9d00-147a1f65364d" providerId="AD" clId="Web-{41AEF3B7-D6DE-4886-8CD9-47E69037BAE1}" dt="2025-08-13T16:39:19.920" v="351" actId="20577"/>
        <pc:sldMkLst>
          <pc:docMk/>
          <pc:sldMk cId="1588640491" sldId="296"/>
        </pc:sldMkLst>
        <pc:spChg chg="mod">
          <ac:chgData name="Chilingaryan, Mane" userId="S::mchilingaryan@mgb.org::e98c4878-a630-4dad-9d00-147a1f65364d" providerId="AD" clId="Web-{41AEF3B7-D6DE-4886-8CD9-47E69037BAE1}" dt="2025-08-13T16:39:19.920" v="351" actId="20577"/>
          <ac:spMkLst>
            <pc:docMk/>
            <pc:sldMk cId="1588640491" sldId="296"/>
            <ac:spMk id="4" creationId="{8AD72609-C042-124A-B56A-5B776A5DE4F3}"/>
          </ac:spMkLst>
        </pc:spChg>
      </pc:sldChg>
      <pc:sldChg chg="modSp">
        <pc:chgData name="Chilingaryan, Mane" userId="S::mchilingaryan@mgb.org::e98c4878-a630-4dad-9d00-147a1f65364d" providerId="AD" clId="Web-{41AEF3B7-D6DE-4886-8CD9-47E69037BAE1}" dt="2025-08-13T16:39:31.093" v="353" actId="20577"/>
        <pc:sldMkLst>
          <pc:docMk/>
          <pc:sldMk cId="3428738143" sldId="297"/>
        </pc:sldMkLst>
        <pc:spChg chg="mod">
          <ac:chgData name="Chilingaryan, Mane" userId="S::mchilingaryan@mgb.org::e98c4878-a630-4dad-9d00-147a1f65364d" providerId="AD" clId="Web-{41AEF3B7-D6DE-4886-8CD9-47E69037BAE1}" dt="2025-08-13T16:39:31.093" v="353" actId="20577"/>
          <ac:spMkLst>
            <pc:docMk/>
            <pc:sldMk cId="3428738143" sldId="297"/>
            <ac:spMk id="27" creationId="{B67E327F-289B-B11C-FC5D-BB8908918949}"/>
          </ac:spMkLst>
        </pc:spChg>
      </pc:sldChg>
      <pc:sldChg chg="modSp">
        <pc:chgData name="Chilingaryan, Mane" userId="S::mchilingaryan@mgb.org::e98c4878-a630-4dad-9d00-147a1f65364d" providerId="AD" clId="Web-{41AEF3B7-D6DE-4886-8CD9-47E69037BAE1}" dt="2025-08-13T16:39:15.233" v="349" actId="20577"/>
        <pc:sldMkLst>
          <pc:docMk/>
          <pc:sldMk cId="170249451" sldId="300"/>
        </pc:sldMkLst>
        <pc:spChg chg="mod">
          <ac:chgData name="Chilingaryan, Mane" userId="S::mchilingaryan@mgb.org::e98c4878-a630-4dad-9d00-147a1f65364d" providerId="AD" clId="Web-{41AEF3B7-D6DE-4886-8CD9-47E69037BAE1}" dt="2025-08-13T16:39:15.233" v="349" actId="20577"/>
          <ac:spMkLst>
            <pc:docMk/>
            <pc:sldMk cId="170249451" sldId="300"/>
            <ac:spMk id="6" creationId="{AEB792DF-A71E-0767-E2B3-F8292FD3531B}"/>
          </ac:spMkLst>
        </pc:spChg>
      </pc:sldChg>
      <pc:sldChg chg="modSp">
        <pc:chgData name="Chilingaryan, Mane" userId="S::mchilingaryan@mgb.org::e98c4878-a630-4dad-9d00-147a1f65364d" providerId="AD" clId="Web-{41AEF3B7-D6DE-4886-8CD9-47E69037BAE1}" dt="2025-08-13T16:24:43.711" v="251" actId="20577"/>
        <pc:sldMkLst>
          <pc:docMk/>
          <pc:sldMk cId="2325043160" sldId="303"/>
        </pc:sldMkLst>
      </pc:sldChg>
      <pc:sldChg chg="addSp modSp add replId addAnim delAnim modAnim">
        <pc:chgData name="Chilingaryan, Mane" userId="S::mchilingaryan@mgb.org::e98c4878-a630-4dad-9d00-147a1f65364d" providerId="AD" clId="Web-{41AEF3B7-D6DE-4886-8CD9-47E69037BAE1}" dt="2025-08-13T16:40:02.877" v="356"/>
        <pc:sldMkLst>
          <pc:docMk/>
          <pc:sldMk cId="185798304" sldId="304"/>
        </pc:sldMkLst>
      </pc:sldChg>
      <pc:sldChg chg="new del">
        <pc:chgData name="Chilingaryan, Mane" userId="S::mchilingaryan@mgb.org::e98c4878-a630-4dad-9d00-147a1f65364d" providerId="AD" clId="Web-{41AEF3B7-D6DE-4886-8CD9-47E69037BAE1}" dt="2025-08-13T16:12:56.789" v="84"/>
        <pc:sldMkLst>
          <pc:docMk/>
          <pc:sldMk cId="1543860522" sldId="304"/>
        </pc:sldMkLst>
      </pc:sldChg>
      <pc:sldChg chg="new del">
        <pc:chgData name="Chilingaryan, Mane" userId="S::mchilingaryan@mgb.org::e98c4878-a630-4dad-9d00-147a1f65364d" providerId="AD" clId="Web-{41AEF3B7-D6DE-4886-8CD9-47E69037BAE1}" dt="2025-08-13T16:13:44.448" v="101"/>
        <pc:sldMkLst>
          <pc:docMk/>
          <pc:sldMk cId="2862019999" sldId="304"/>
        </pc:sldMkLst>
      </pc:sldChg>
    </pc:docChg>
  </pc:docChgLst>
  <pc:docChgLst>
    <pc:chgData name="Chilingaryan, Mane" userId="S::mchilingaryan@mgb.org::e98c4878-a630-4dad-9d00-147a1f65364d" providerId="AD" clId="Web-{89816E22-FD4C-B02F-81EC-4D84F3C29FFE}"/>
    <pc:docChg chg="addSld modSld">
      <pc:chgData name="Chilingaryan, Mane" userId="S::mchilingaryan@mgb.org::e98c4878-a630-4dad-9d00-147a1f65364d" providerId="AD" clId="Web-{89816E22-FD4C-B02F-81EC-4D84F3C29FFE}" dt="2025-08-15T16:48:41.452" v="129" actId="14100"/>
      <pc:docMkLst>
        <pc:docMk/>
      </pc:docMkLst>
      <pc:sldChg chg="modSp">
        <pc:chgData name="Chilingaryan, Mane" userId="S::mchilingaryan@mgb.org::e98c4878-a630-4dad-9d00-147a1f65364d" providerId="AD" clId="Web-{89816E22-FD4C-B02F-81EC-4D84F3C29FFE}" dt="2025-08-15T16:42:10.361" v="9"/>
        <pc:sldMkLst>
          <pc:docMk/>
          <pc:sldMk cId="2455777990" sldId="305"/>
        </pc:sldMkLst>
        <pc:graphicFrameChg chg="mod modGraphic">
          <ac:chgData name="Chilingaryan, Mane" userId="S::mchilingaryan@mgb.org::e98c4878-a630-4dad-9d00-147a1f65364d" providerId="AD" clId="Web-{89816E22-FD4C-B02F-81EC-4D84F3C29FFE}" dt="2025-08-15T16:42:10.361" v="9"/>
          <ac:graphicFrameMkLst>
            <pc:docMk/>
            <pc:sldMk cId="2455777990" sldId="305"/>
            <ac:graphicFrameMk id="2" creationId="{AC0028DB-06F4-2C7F-53A7-4D54E2E2C60E}"/>
          </ac:graphicFrameMkLst>
        </pc:graphicFrameChg>
      </pc:sldChg>
      <pc:sldChg chg="addSp delSp modSp add replId">
        <pc:chgData name="Chilingaryan, Mane" userId="S::mchilingaryan@mgb.org::e98c4878-a630-4dad-9d00-147a1f65364d" providerId="AD" clId="Web-{89816E22-FD4C-B02F-81EC-4D84F3C29FFE}" dt="2025-08-15T16:48:41.452" v="129" actId="14100"/>
        <pc:sldMkLst>
          <pc:docMk/>
          <pc:sldMk cId="184215527" sldId="320"/>
        </pc:sldMkLst>
        <pc:spChg chg="mod">
          <ac:chgData name="Chilingaryan, Mane" userId="S::mchilingaryan@mgb.org::e98c4878-a630-4dad-9d00-147a1f65364d" providerId="AD" clId="Web-{89816E22-FD4C-B02F-81EC-4D84F3C29FFE}" dt="2025-08-15T16:44:12.115" v="27" actId="20577"/>
          <ac:spMkLst>
            <pc:docMk/>
            <pc:sldMk cId="184215527" sldId="320"/>
            <ac:spMk id="6" creationId="{D855CD97-558C-7C22-236F-6F4782C6105D}"/>
          </ac:spMkLst>
        </pc:spChg>
        <pc:spChg chg="add mod">
          <ac:chgData name="Chilingaryan, Mane" userId="S::mchilingaryan@mgb.org::e98c4878-a630-4dad-9d00-147a1f65364d" providerId="AD" clId="Web-{89816E22-FD4C-B02F-81EC-4D84F3C29FFE}" dt="2025-08-15T16:48:41.452" v="129" actId="14100"/>
          <ac:spMkLst>
            <pc:docMk/>
            <pc:sldMk cId="184215527" sldId="320"/>
            <ac:spMk id="33" creationId="{0F07AA7C-8EB0-6B69-42D2-E2D7722373C7}"/>
          </ac:spMkLst>
        </pc:spChg>
        <pc:graphicFrameChg chg="del">
          <ac:chgData name="Chilingaryan, Mane" userId="S::mchilingaryan@mgb.org::e98c4878-a630-4dad-9d00-147a1f65364d" providerId="AD" clId="Web-{89816E22-FD4C-B02F-81EC-4D84F3C29FFE}" dt="2025-08-15T16:43:59.380" v="11"/>
          <ac:graphicFrameMkLst>
            <pc:docMk/>
            <pc:sldMk cId="184215527" sldId="320"/>
            <ac:graphicFrameMk id="10" creationId="{6FEA464B-7AED-356B-DFA7-C32155373E36}"/>
          </ac:graphicFrameMkLst>
        </pc:graphicFrameChg>
        <pc:picChg chg="del">
          <ac:chgData name="Chilingaryan, Mane" userId="S::mchilingaryan@mgb.org::e98c4878-a630-4dad-9d00-147a1f65364d" providerId="AD" clId="Web-{89816E22-FD4C-B02F-81EC-4D84F3C29FFE}" dt="2025-08-15T16:44:02.458" v="15"/>
          <ac:picMkLst>
            <pc:docMk/>
            <pc:sldMk cId="184215527" sldId="320"/>
            <ac:picMk id="19" creationId="{605A71F7-510C-F18E-2B4D-29AEF3C0B4CA}"/>
          </ac:picMkLst>
        </pc:picChg>
        <pc:picChg chg="del">
          <ac:chgData name="Chilingaryan, Mane" userId="S::mchilingaryan@mgb.org::e98c4878-a630-4dad-9d00-147a1f65364d" providerId="AD" clId="Web-{89816E22-FD4C-B02F-81EC-4D84F3C29FFE}" dt="2025-08-15T16:44:01.146" v="13"/>
          <ac:picMkLst>
            <pc:docMk/>
            <pc:sldMk cId="184215527" sldId="320"/>
            <ac:picMk id="1397" creationId="{8A9F3EFA-B011-5AFE-0829-B5A86E64BCB1}"/>
          </ac:picMkLst>
        </pc:picChg>
        <pc:picChg chg="del">
          <ac:chgData name="Chilingaryan, Mane" userId="S::mchilingaryan@mgb.org::e98c4878-a630-4dad-9d00-147a1f65364d" providerId="AD" clId="Web-{89816E22-FD4C-B02F-81EC-4D84F3C29FFE}" dt="2025-08-15T16:44:02.990" v="16"/>
          <ac:picMkLst>
            <pc:docMk/>
            <pc:sldMk cId="184215527" sldId="320"/>
            <ac:picMk id="1398" creationId="{855EA39A-4540-5A0C-652A-B1A6AA2518A3}"/>
          </ac:picMkLst>
        </pc:picChg>
        <pc:picChg chg="del">
          <ac:chgData name="Chilingaryan, Mane" userId="S::mchilingaryan@mgb.org::e98c4878-a630-4dad-9d00-147a1f65364d" providerId="AD" clId="Web-{89816E22-FD4C-B02F-81EC-4D84F3C29FFE}" dt="2025-08-15T16:44:01.755" v="14"/>
          <ac:picMkLst>
            <pc:docMk/>
            <pc:sldMk cId="184215527" sldId="320"/>
            <ac:picMk id="1400" creationId="{CBD109B6-E8FC-8232-293E-784A7935F31D}"/>
          </ac:picMkLst>
        </pc:picChg>
        <pc:picChg chg="del">
          <ac:chgData name="Chilingaryan, Mane" userId="S::mchilingaryan@mgb.org::e98c4878-a630-4dad-9d00-147a1f65364d" providerId="AD" clId="Web-{89816E22-FD4C-B02F-81EC-4D84F3C29FFE}" dt="2025-08-15T16:44:00.396" v="12"/>
          <ac:picMkLst>
            <pc:docMk/>
            <pc:sldMk cId="184215527" sldId="320"/>
            <ac:picMk id="1401" creationId="{D0912D56-4E3F-FB96-E511-5C527C76E13B}"/>
          </ac:picMkLst>
        </pc:picChg>
      </pc:sldChg>
    </pc:docChg>
  </pc:docChgLst>
  <pc:docChgLst>
    <pc:chgData name="Chilingaryan, Mane" userId="S::mchilingaryan@mgb.org::e98c4878-a630-4dad-9d00-147a1f65364d" providerId="AD" clId="Web-{6B7B6A63-AEB5-56A5-93EB-C35E0A46C148}"/>
    <pc:docChg chg="addSld modSld">
      <pc:chgData name="Chilingaryan, Mane" userId="S::mchilingaryan@mgb.org::e98c4878-a630-4dad-9d00-147a1f65364d" providerId="AD" clId="Web-{6B7B6A63-AEB5-56A5-93EB-C35E0A46C148}" dt="2025-08-13T15:48:26.073" v="15"/>
      <pc:docMkLst>
        <pc:docMk/>
      </pc:docMkLst>
      <pc:sldChg chg="modSp">
        <pc:chgData name="Chilingaryan, Mane" userId="S::mchilingaryan@mgb.org::e98c4878-a630-4dad-9d00-147a1f65364d" providerId="AD" clId="Web-{6B7B6A63-AEB5-56A5-93EB-C35E0A46C148}" dt="2025-08-13T15:44:41.799" v="2" actId="20577"/>
        <pc:sldMkLst>
          <pc:docMk/>
          <pc:sldMk cId="3964189867" sldId="273"/>
        </pc:sldMkLst>
        <pc:spChg chg="mod">
          <ac:chgData name="Chilingaryan, Mane" userId="S::mchilingaryan@mgb.org::e98c4878-a630-4dad-9d00-147a1f65364d" providerId="AD" clId="Web-{6B7B6A63-AEB5-56A5-93EB-C35E0A46C148}" dt="2025-08-13T15:44:41.799" v="2" actId="20577"/>
          <ac:spMkLst>
            <pc:docMk/>
            <pc:sldMk cId="3964189867" sldId="273"/>
            <ac:spMk id="14" creationId="{AD3C74E4-E5E9-455A-1C26-5BE357A0ACEC}"/>
          </ac:spMkLst>
        </pc:spChg>
      </pc:sldChg>
      <pc:sldChg chg="addSp delSp modSp">
        <pc:chgData name="Chilingaryan, Mane" userId="S::mchilingaryan@mgb.org::e98c4878-a630-4dad-9d00-147a1f65364d" providerId="AD" clId="Web-{6B7B6A63-AEB5-56A5-93EB-C35E0A46C148}" dt="2025-08-13T15:48:26.073" v="15"/>
        <pc:sldMkLst>
          <pc:docMk/>
          <pc:sldMk cId="1366554053" sldId="293"/>
        </pc:sldMkLst>
        <pc:spChg chg="mod">
          <ac:chgData name="Chilingaryan, Mane" userId="S::mchilingaryan@mgb.org::e98c4878-a630-4dad-9d00-147a1f65364d" providerId="AD" clId="Web-{6B7B6A63-AEB5-56A5-93EB-C35E0A46C148}" dt="2025-08-13T15:45:00.737" v="8" actId="20577"/>
          <ac:spMkLst>
            <pc:docMk/>
            <pc:sldMk cId="1366554053" sldId="293"/>
            <ac:spMk id="6" creationId="{90F1CCE5-9038-6567-EE56-CEBA20D13519}"/>
          </ac:spMkLst>
        </pc:spChg>
      </pc:sldChg>
      <pc:sldChg chg="add replId">
        <pc:chgData name="Chilingaryan, Mane" userId="S::mchilingaryan@mgb.org::e98c4878-a630-4dad-9d00-147a1f65364d" providerId="AD" clId="Web-{6B7B6A63-AEB5-56A5-93EB-C35E0A46C148}" dt="2025-08-13T15:44:51.284" v="3"/>
        <pc:sldMkLst>
          <pc:docMk/>
          <pc:sldMk cId="2325043160" sldId="303"/>
        </pc:sldMkLst>
      </pc:sldChg>
    </pc:docChg>
  </pc:docChgLst>
  <pc:docChgLst>
    <pc:chgData name="Chilingaryan, Mane" userId="S::mchilingaryan@mgb.org::e98c4878-a630-4dad-9d00-147a1f65364d" providerId="AD" clId="Web-{9DB6C3A2-5C22-9FE5-9C53-65C059C6B019}"/>
    <pc:docChg chg="modSld">
      <pc:chgData name="Chilingaryan, Mane" userId="S::mchilingaryan@mgb.org::e98c4878-a630-4dad-9d00-147a1f65364d" providerId="AD" clId="Web-{9DB6C3A2-5C22-9FE5-9C53-65C059C6B019}" dt="2025-08-12T19:17:11.506" v="6" actId="20577"/>
      <pc:docMkLst>
        <pc:docMk/>
      </pc:docMkLst>
      <pc:sldChg chg="modSp">
        <pc:chgData name="Chilingaryan, Mane" userId="S::mchilingaryan@mgb.org::e98c4878-a630-4dad-9d00-147a1f65364d" providerId="AD" clId="Web-{9DB6C3A2-5C22-9FE5-9C53-65C059C6B019}" dt="2025-08-12T19:17:11.506" v="6" actId="20577"/>
        <pc:sldMkLst>
          <pc:docMk/>
          <pc:sldMk cId="533076319" sldId="259"/>
        </pc:sldMkLst>
        <pc:spChg chg="mod">
          <ac:chgData name="Chilingaryan, Mane" userId="S::mchilingaryan@mgb.org::e98c4878-a630-4dad-9d00-147a1f65364d" providerId="AD" clId="Web-{9DB6C3A2-5C22-9FE5-9C53-65C059C6B019}" dt="2025-08-12T19:17:11.506" v="6" actId="20577"/>
          <ac:spMkLst>
            <pc:docMk/>
            <pc:sldMk cId="533076319" sldId="259"/>
            <ac:spMk id="2" creationId="{C39D63CF-3DE9-BA47-AD6C-3CA9A50B60E1}"/>
          </ac:spMkLst>
        </pc:spChg>
      </pc:sldChg>
      <pc:sldChg chg="modSp">
        <pc:chgData name="Chilingaryan, Mane" userId="S::mchilingaryan@mgb.org::e98c4878-a630-4dad-9d00-147a1f65364d" providerId="AD" clId="Web-{9DB6C3A2-5C22-9FE5-9C53-65C059C6B019}" dt="2025-08-12T19:16:50.552" v="1" actId="20577"/>
        <pc:sldMkLst>
          <pc:docMk/>
          <pc:sldMk cId="1844926349" sldId="280"/>
        </pc:sldMkLst>
        <pc:spChg chg="mod">
          <ac:chgData name="Chilingaryan, Mane" userId="S::mchilingaryan@mgb.org::e98c4878-a630-4dad-9d00-147a1f65364d" providerId="AD" clId="Web-{9DB6C3A2-5C22-9FE5-9C53-65C059C6B019}" dt="2025-08-12T19:16:50.552" v="1" actId="20577"/>
          <ac:spMkLst>
            <pc:docMk/>
            <pc:sldMk cId="1844926349" sldId="280"/>
            <ac:spMk id="2" creationId="{F06B05AE-C7E6-A3C3-DEA9-5B80A74A0777}"/>
          </ac:spMkLst>
        </pc:spChg>
        <pc:spChg chg="mod">
          <ac:chgData name="Chilingaryan, Mane" userId="S::mchilingaryan@mgb.org::e98c4878-a630-4dad-9d00-147a1f65364d" providerId="AD" clId="Web-{9DB6C3A2-5C22-9FE5-9C53-65C059C6B019}" dt="2025-08-12T19:16:45.427" v="0" actId="20577"/>
          <ac:spMkLst>
            <pc:docMk/>
            <pc:sldMk cId="1844926349" sldId="280"/>
            <ac:spMk id="3" creationId="{9A7FF6C6-94E3-F430-3BD8-B0AF4FCFCCCB}"/>
          </ac:spMkLst>
        </pc:spChg>
      </pc:sldChg>
    </pc:docChg>
  </pc:docChgLst>
  <pc:docChgLst>
    <pc:chgData name="Chilingaryan, Mane" userId="S::mchilingaryan@mgb.org::e98c4878-a630-4dad-9d00-147a1f65364d" providerId="AD" clId="Web-{28AC32CF-9828-F8C8-CAC0-805278930379}"/>
    <pc:docChg chg="modSld">
      <pc:chgData name="Chilingaryan, Mane" userId="S::mchilingaryan@mgb.org::e98c4878-a630-4dad-9d00-147a1f65364d" providerId="AD" clId="Web-{28AC32CF-9828-F8C8-CAC0-805278930379}" dt="2025-08-15T14:42:37.719" v="320" actId="20577"/>
      <pc:docMkLst>
        <pc:docMk/>
      </pc:docMkLst>
      <pc:sldChg chg="modSp">
        <pc:chgData name="Chilingaryan, Mane" userId="S::mchilingaryan@mgb.org::e98c4878-a630-4dad-9d00-147a1f65364d" providerId="AD" clId="Web-{28AC32CF-9828-F8C8-CAC0-805278930379}" dt="2025-08-15T14:41:47.296" v="303" actId="1076"/>
        <pc:sldMkLst>
          <pc:docMk/>
          <pc:sldMk cId="3964189867" sldId="273"/>
        </pc:sldMkLst>
        <pc:spChg chg="mod">
          <ac:chgData name="Chilingaryan, Mane" userId="S::mchilingaryan@mgb.org::e98c4878-a630-4dad-9d00-147a1f65364d" providerId="AD" clId="Web-{28AC32CF-9828-F8C8-CAC0-805278930379}" dt="2025-08-15T14:41:47.296" v="303" actId="1076"/>
          <ac:spMkLst>
            <pc:docMk/>
            <pc:sldMk cId="3964189867" sldId="273"/>
            <ac:spMk id="8" creationId="{FE47C8B9-7B76-5BD2-95C9-EF8B2FC26ADF}"/>
          </ac:spMkLst>
        </pc:spChg>
        <pc:spChg chg="mod">
          <ac:chgData name="Chilingaryan, Mane" userId="S::mchilingaryan@mgb.org::e98c4878-a630-4dad-9d00-147a1f65364d" providerId="AD" clId="Web-{28AC32CF-9828-F8C8-CAC0-805278930379}" dt="2025-08-15T14:41:24.795" v="298" actId="1076"/>
          <ac:spMkLst>
            <pc:docMk/>
            <pc:sldMk cId="3964189867" sldId="273"/>
            <ac:spMk id="9" creationId="{71580EC6-8392-2877-197A-241C4D02632B}"/>
          </ac:spMkLst>
        </pc:spChg>
        <pc:spChg chg="mod">
          <ac:chgData name="Chilingaryan, Mane" userId="S::mchilingaryan@mgb.org::e98c4878-a630-4dad-9d00-147a1f65364d" providerId="AD" clId="Web-{28AC32CF-9828-F8C8-CAC0-805278930379}" dt="2025-08-15T14:41:35.436" v="301" actId="1076"/>
          <ac:spMkLst>
            <pc:docMk/>
            <pc:sldMk cId="3964189867" sldId="273"/>
            <ac:spMk id="10" creationId="{7E78378F-DFEE-01F8-D101-157D5C2F7E72}"/>
          </ac:spMkLst>
        </pc:spChg>
        <pc:spChg chg="mod">
          <ac:chgData name="Chilingaryan, Mane" userId="S::mchilingaryan@mgb.org::e98c4878-a630-4dad-9d00-147a1f65364d" providerId="AD" clId="Web-{28AC32CF-9828-F8C8-CAC0-805278930379}" dt="2025-08-15T14:41:18.701" v="297" actId="1076"/>
          <ac:spMkLst>
            <pc:docMk/>
            <pc:sldMk cId="3964189867" sldId="273"/>
            <ac:spMk id="11" creationId="{D0E430E3-7175-A537-860F-BD0394663522}"/>
          </ac:spMkLst>
        </pc:spChg>
        <pc:spChg chg="mod">
          <ac:chgData name="Chilingaryan, Mane" userId="S::mchilingaryan@mgb.org::e98c4878-a630-4dad-9d00-147a1f65364d" providerId="AD" clId="Web-{28AC32CF-9828-F8C8-CAC0-805278930379}" dt="2025-08-15T14:41:31.030" v="300" actId="1076"/>
          <ac:spMkLst>
            <pc:docMk/>
            <pc:sldMk cId="3964189867" sldId="273"/>
            <ac:spMk id="12" creationId="{107FB5EF-7EF9-F065-5D6A-EED63B845F26}"/>
          </ac:spMkLst>
        </pc:spChg>
        <pc:spChg chg="mod">
          <ac:chgData name="Chilingaryan, Mane" userId="S::mchilingaryan@mgb.org::e98c4878-a630-4dad-9d00-147a1f65364d" providerId="AD" clId="Web-{28AC32CF-9828-F8C8-CAC0-805278930379}" dt="2025-08-15T14:41:11.216" v="295" actId="1076"/>
          <ac:spMkLst>
            <pc:docMk/>
            <pc:sldMk cId="3964189867" sldId="273"/>
            <ac:spMk id="14" creationId="{AD3C74E4-E5E9-455A-1C26-5BE357A0ACEC}"/>
          </ac:spMkLst>
        </pc:spChg>
        <pc:spChg chg="mod">
          <ac:chgData name="Chilingaryan, Mane" userId="S::mchilingaryan@mgb.org::e98c4878-a630-4dad-9d00-147a1f65364d" providerId="AD" clId="Web-{28AC32CF-9828-F8C8-CAC0-805278930379}" dt="2025-08-15T14:41:14.904" v="296" actId="1076"/>
          <ac:spMkLst>
            <pc:docMk/>
            <pc:sldMk cId="3964189867" sldId="273"/>
            <ac:spMk id="15" creationId="{6C55E9D5-EE64-3A01-2F99-B78A641BB09A}"/>
          </ac:spMkLst>
        </pc:spChg>
        <pc:spChg chg="mod">
          <ac:chgData name="Chilingaryan, Mane" userId="S::mchilingaryan@mgb.org::e98c4878-a630-4dad-9d00-147a1f65364d" providerId="AD" clId="Web-{28AC32CF-9828-F8C8-CAC0-805278930379}" dt="2025-08-15T14:41:27.670" v="299" actId="1076"/>
          <ac:spMkLst>
            <pc:docMk/>
            <pc:sldMk cId="3964189867" sldId="273"/>
            <ac:spMk id="16" creationId="{644C6377-15E4-0EA3-2027-FBB1ECCE1BA0}"/>
          </ac:spMkLst>
        </pc:spChg>
      </pc:sldChg>
      <pc:sldChg chg="modSp">
        <pc:chgData name="Chilingaryan, Mane" userId="S::mchilingaryan@mgb.org::e98c4878-a630-4dad-9d00-147a1f65364d" providerId="AD" clId="Web-{28AC32CF-9828-F8C8-CAC0-805278930379}" dt="2025-08-15T14:42:37.719" v="320" actId="20577"/>
        <pc:sldMkLst>
          <pc:docMk/>
          <pc:sldMk cId="1844926349" sldId="280"/>
        </pc:sldMkLst>
        <pc:spChg chg="mod">
          <ac:chgData name="Chilingaryan, Mane" userId="S::mchilingaryan@mgb.org::e98c4878-a630-4dad-9d00-147a1f65364d" providerId="AD" clId="Web-{28AC32CF-9828-F8C8-CAC0-805278930379}" dt="2025-08-15T14:42:37.719" v="320" actId="20577"/>
          <ac:spMkLst>
            <pc:docMk/>
            <pc:sldMk cId="1844926349" sldId="280"/>
            <ac:spMk id="3" creationId="{9A7FF6C6-94E3-F430-3BD8-B0AF4FCFCCCB}"/>
          </ac:spMkLst>
        </pc:spChg>
      </pc:sldChg>
      <pc:sldChg chg="modSp">
        <pc:chgData name="Chilingaryan, Mane" userId="S::mchilingaryan@mgb.org::e98c4878-a630-4dad-9d00-147a1f65364d" providerId="AD" clId="Web-{28AC32CF-9828-F8C8-CAC0-805278930379}" dt="2025-08-15T14:26:36.638" v="70" actId="20577"/>
        <pc:sldMkLst>
          <pc:docMk/>
          <pc:sldMk cId="1366554053" sldId="293"/>
        </pc:sldMkLst>
        <pc:spChg chg="mod">
          <ac:chgData name="Chilingaryan, Mane" userId="S::mchilingaryan@mgb.org::e98c4878-a630-4dad-9d00-147a1f65364d" providerId="AD" clId="Web-{28AC32CF-9828-F8C8-CAC0-805278930379}" dt="2025-08-15T14:26:36.638" v="70" actId="20577"/>
          <ac:spMkLst>
            <pc:docMk/>
            <pc:sldMk cId="1366554053" sldId="293"/>
            <ac:spMk id="12" creationId="{30AFBC40-0CBA-5259-A8E9-61D2C26C0AE1}"/>
          </ac:spMkLst>
        </pc:spChg>
      </pc:sldChg>
      <pc:sldChg chg="addSp delSp modSp">
        <pc:chgData name="Chilingaryan, Mane" userId="S::mchilingaryan@mgb.org::e98c4878-a630-4dad-9d00-147a1f65364d" providerId="AD" clId="Web-{28AC32CF-9828-F8C8-CAC0-805278930379}" dt="2025-08-15T14:31:54.356" v="121" actId="1076"/>
        <pc:sldMkLst>
          <pc:docMk/>
          <pc:sldMk cId="3428738143" sldId="297"/>
        </pc:sldMkLst>
        <pc:spChg chg="add del mod">
          <ac:chgData name="Chilingaryan, Mane" userId="S::mchilingaryan@mgb.org::e98c4878-a630-4dad-9d00-147a1f65364d" providerId="AD" clId="Web-{28AC32CF-9828-F8C8-CAC0-805278930379}" dt="2025-08-15T14:30:58.839" v="93"/>
          <ac:spMkLst>
            <pc:docMk/>
            <pc:sldMk cId="3428738143" sldId="297"/>
            <ac:spMk id="3" creationId="{DF0BC56E-6539-8A62-5BBC-EA3BBE6CB3AA}"/>
          </ac:spMkLst>
        </pc:spChg>
        <pc:picChg chg="mod">
          <ac:chgData name="Chilingaryan, Mane" userId="S::mchilingaryan@mgb.org::e98c4878-a630-4dad-9d00-147a1f65364d" providerId="AD" clId="Web-{28AC32CF-9828-F8C8-CAC0-805278930379}" dt="2025-08-15T14:31:34.043" v="114" actId="1076"/>
          <ac:picMkLst>
            <pc:docMk/>
            <pc:sldMk cId="3428738143" sldId="297"/>
            <ac:picMk id="2" creationId="{04552BF8-AFCA-09C7-42EE-FD7A8CA8F371}"/>
          </ac:picMkLst>
        </pc:picChg>
        <pc:picChg chg="mod">
          <ac:chgData name="Chilingaryan, Mane" userId="S::mchilingaryan@mgb.org::e98c4878-a630-4dad-9d00-147a1f65364d" providerId="AD" clId="Web-{28AC32CF-9828-F8C8-CAC0-805278930379}" dt="2025-08-15T14:31:30.449" v="112" actId="1076"/>
          <ac:picMkLst>
            <pc:docMk/>
            <pc:sldMk cId="3428738143" sldId="297"/>
            <ac:picMk id="4" creationId="{ABB9A50E-43C3-177D-9437-9FC7BB92410D}"/>
          </ac:picMkLst>
        </pc:picChg>
        <pc:picChg chg="mod">
          <ac:chgData name="Chilingaryan, Mane" userId="S::mchilingaryan@mgb.org::e98c4878-a630-4dad-9d00-147a1f65364d" providerId="AD" clId="Web-{28AC32CF-9828-F8C8-CAC0-805278930379}" dt="2025-08-15T14:31:20.652" v="106" actId="1076"/>
          <ac:picMkLst>
            <pc:docMk/>
            <pc:sldMk cId="3428738143" sldId="297"/>
            <ac:picMk id="5" creationId="{EA3E9782-7968-D301-5FE1-AC0086601F72}"/>
          </ac:picMkLst>
        </pc:picChg>
        <pc:picChg chg="mod">
          <ac:chgData name="Chilingaryan, Mane" userId="S::mchilingaryan@mgb.org::e98c4878-a630-4dad-9d00-147a1f65364d" providerId="AD" clId="Web-{28AC32CF-9828-F8C8-CAC0-805278930379}" dt="2025-08-15T14:31:54.356" v="121" actId="1076"/>
          <ac:picMkLst>
            <pc:docMk/>
            <pc:sldMk cId="3428738143" sldId="297"/>
            <ac:picMk id="51" creationId="{08574568-BEF2-9116-5643-0A313A2C4A9A}"/>
          </ac:picMkLst>
        </pc:picChg>
        <pc:picChg chg="mod">
          <ac:chgData name="Chilingaryan, Mane" userId="S::mchilingaryan@mgb.org::e98c4878-a630-4dad-9d00-147a1f65364d" providerId="AD" clId="Web-{28AC32CF-9828-F8C8-CAC0-805278930379}" dt="2025-08-15T14:31:39.934" v="116" actId="14100"/>
          <ac:picMkLst>
            <pc:docMk/>
            <pc:sldMk cId="3428738143" sldId="297"/>
            <ac:picMk id="52" creationId="{32701D29-8146-EFEE-1135-1CA28358D586}"/>
          </ac:picMkLst>
        </pc:picChg>
      </pc:sldChg>
      <pc:sldChg chg="modSp">
        <pc:chgData name="Chilingaryan, Mane" userId="S::mchilingaryan@mgb.org::e98c4878-a630-4dad-9d00-147a1f65364d" providerId="AD" clId="Web-{28AC32CF-9828-F8C8-CAC0-805278930379}" dt="2025-08-15T14:34:09.532" v="203"/>
        <pc:sldMkLst>
          <pc:docMk/>
          <pc:sldMk cId="1556562274" sldId="304"/>
        </pc:sldMkLst>
        <pc:graphicFrameChg chg="mod modGraphic">
          <ac:chgData name="Chilingaryan, Mane" userId="S::mchilingaryan@mgb.org::e98c4878-a630-4dad-9d00-147a1f65364d" providerId="AD" clId="Web-{28AC32CF-9828-F8C8-CAC0-805278930379}" dt="2025-08-15T14:34:09.532" v="203"/>
          <ac:graphicFrameMkLst>
            <pc:docMk/>
            <pc:sldMk cId="1556562274" sldId="304"/>
            <ac:graphicFrameMk id="2" creationId="{4ABEE708-99B9-8EB7-110E-79B957DB528B}"/>
          </ac:graphicFrameMkLst>
        </pc:graphicFrameChg>
      </pc:sldChg>
      <pc:sldChg chg="modSp">
        <pc:chgData name="Chilingaryan, Mane" userId="S::mchilingaryan@mgb.org::e98c4878-a630-4dad-9d00-147a1f65364d" providerId="AD" clId="Web-{28AC32CF-9828-F8C8-CAC0-805278930379}" dt="2025-08-15T14:34:32.533" v="233"/>
        <pc:sldMkLst>
          <pc:docMk/>
          <pc:sldMk cId="2455777990" sldId="305"/>
        </pc:sldMkLst>
        <pc:graphicFrameChg chg="mod modGraphic">
          <ac:chgData name="Chilingaryan, Mane" userId="S::mchilingaryan@mgb.org::e98c4878-a630-4dad-9d00-147a1f65364d" providerId="AD" clId="Web-{28AC32CF-9828-F8C8-CAC0-805278930379}" dt="2025-08-15T14:34:32.533" v="233"/>
          <ac:graphicFrameMkLst>
            <pc:docMk/>
            <pc:sldMk cId="2455777990" sldId="305"/>
            <ac:graphicFrameMk id="2" creationId="{AC0028DB-06F4-2C7F-53A7-4D54E2E2C60E}"/>
          </ac:graphicFrameMkLst>
        </pc:graphicFrameChg>
      </pc:sldChg>
      <pc:sldChg chg="modSp">
        <pc:chgData name="Chilingaryan, Mane" userId="S::mchilingaryan@mgb.org::e98c4878-a630-4dad-9d00-147a1f65364d" providerId="AD" clId="Web-{28AC32CF-9828-F8C8-CAC0-805278930379}" dt="2025-08-15T14:04:21.526" v="33" actId="1076"/>
        <pc:sldMkLst>
          <pc:docMk/>
          <pc:sldMk cId="3737266479" sldId="307"/>
        </pc:sldMkLst>
        <pc:spChg chg="mod">
          <ac:chgData name="Chilingaryan, Mane" userId="S::mchilingaryan@mgb.org::e98c4878-a630-4dad-9d00-147a1f65364d" providerId="AD" clId="Web-{28AC32CF-9828-F8C8-CAC0-805278930379}" dt="2025-08-15T14:04:17.260" v="32" actId="14100"/>
          <ac:spMkLst>
            <pc:docMk/>
            <pc:sldMk cId="3737266479" sldId="307"/>
            <ac:spMk id="6" creationId="{28F9C164-0FCE-8E9C-6D35-2C803E32BB4B}"/>
          </ac:spMkLst>
        </pc:spChg>
        <pc:graphicFrameChg chg="mod">
          <ac:chgData name="Chilingaryan, Mane" userId="S::mchilingaryan@mgb.org::e98c4878-a630-4dad-9d00-147a1f65364d" providerId="AD" clId="Web-{28AC32CF-9828-F8C8-CAC0-805278930379}" dt="2025-08-15T14:04:21.526" v="33" actId="1076"/>
          <ac:graphicFrameMkLst>
            <pc:docMk/>
            <pc:sldMk cId="3737266479" sldId="307"/>
            <ac:graphicFrameMk id="13" creationId="{857C737D-294E-9C4E-3B06-EDE4C69D80EF}"/>
          </ac:graphicFrameMkLst>
        </pc:graphicFrameChg>
      </pc:sldChg>
      <pc:sldChg chg="modSp">
        <pc:chgData name="Chilingaryan, Mane" userId="S::mchilingaryan@mgb.org::e98c4878-a630-4dad-9d00-147a1f65364d" providerId="AD" clId="Web-{28AC32CF-9828-F8C8-CAC0-805278930379}" dt="2025-08-15T14:35:29.721" v="281"/>
        <pc:sldMkLst>
          <pc:docMk/>
          <pc:sldMk cId="1092221345" sldId="315"/>
        </pc:sldMkLst>
        <pc:graphicFrameChg chg="mod modGraphic">
          <ac:chgData name="Chilingaryan, Mane" userId="S::mchilingaryan@mgb.org::e98c4878-a630-4dad-9d00-147a1f65364d" providerId="AD" clId="Web-{28AC32CF-9828-F8C8-CAC0-805278930379}" dt="2025-08-15T14:35:29.721" v="281"/>
          <ac:graphicFrameMkLst>
            <pc:docMk/>
            <pc:sldMk cId="1092221345" sldId="315"/>
            <ac:graphicFrameMk id="2" creationId="{3B54EA22-F6A3-0AC4-8775-8D24738F6EBB}"/>
          </ac:graphicFrameMkLst>
        </pc:graphicFrameChg>
      </pc:sldChg>
      <pc:sldChg chg="addSp delSp modSp">
        <pc:chgData name="Chilingaryan, Mane" userId="S::mchilingaryan@mgb.org::e98c4878-a630-4dad-9d00-147a1f65364d" providerId="AD" clId="Web-{28AC32CF-9828-F8C8-CAC0-805278930379}" dt="2025-08-15T14:39:03.070" v="289"/>
        <pc:sldMkLst>
          <pc:docMk/>
          <pc:sldMk cId="165976338" sldId="316"/>
        </pc:sldMkLst>
        <pc:spChg chg="mod">
          <ac:chgData name="Chilingaryan, Mane" userId="S::mchilingaryan@mgb.org::e98c4878-a630-4dad-9d00-147a1f65364d" providerId="AD" clId="Web-{28AC32CF-9828-F8C8-CAC0-805278930379}" dt="2025-08-15T14:28:35.177" v="72" actId="20577"/>
          <ac:spMkLst>
            <pc:docMk/>
            <pc:sldMk cId="165976338" sldId="316"/>
            <ac:spMk id="6" creationId="{F73B51B6-0920-5E04-1124-A323CE421D76}"/>
          </ac:spMkLst>
        </pc:spChg>
        <pc:picChg chg="add del mod">
          <ac:chgData name="Chilingaryan, Mane" userId="S::mchilingaryan@mgb.org::e98c4878-a630-4dad-9d00-147a1f65364d" providerId="AD" clId="Web-{28AC32CF-9828-F8C8-CAC0-805278930379}" dt="2025-08-15T14:37:38.177" v="283"/>
          <ac:picMkLst>
            <pc:docMk/>
            <pc:sldMk cId="165976338" sldId="316"/>
            <ac:picMk id="18" creationId="{BF0DB86D-E676-25F3-7FA9-6787992AA8E0}"/>
          </ac:picMkLst>
        </pc:picChg>
        <pc:picChg chg="add mod">
          <ac:chgData name="Chilingaryan, Mane" userId="S::mchilingaryan@mgb.org::e98c4878-a630-4dad-9d00-147a1f65364d" providerId="AD" clId="Web-{28AC32CF-9828-F8C8-CAC0-805278930379}" dt="2025-08-15T14:39:03.070" v="289"/>
          <ac:picMkLst>
            <pc:docMk/>
            <pc:sldMk cId="165976338" sldId="316"/>
            <ac:picMk id="19" creationId="{FBAB722E-8D93-C0E7-D03C-3A88A0F8DC62}"/>
          </ac:picMkLst>
        </pc:picChg>
        <pc:picChg chg="del">
          <ac:chgData name="Chilingaryan, Mane" userId="S::mchilingaryan@mgb.org::e98c4878-a630-4dad-9d00-147a1f65364d" providerId="AD" clId="Web-{28AC32CF-9828-F8C8-CAC0-805278930379}" dt="2025-08-15T14:38:59.055" v="287"/>
          <ac:picMkLst>
            <pc:docMk/>
            <pc:sldMk cId="165976338" sldId="316"/>
            <ac:picMk id="1402" creationId="{01FA53AD-443E-0998-368A-AEDCEDCFD472}"/>
          </ac:picMkLst>
        </pc:picChg>
      </pc:sldChg>
    </pc:docChg>
  </pc:docChgLst>
  <pc:docChgLst>
    <pc:chgData name="Chilingaryan, Mane" userId="S::mchilingaryan@mgb.org::e98c4878-a630-4dad-9d00-147a1f65364d" providerId="AD" clId="Web-{53FD841D-D06F-51FA-2220-0A13CD2156E7}"/>
    <pc:docChg chg="modSld">
      <pc:chgData name="Chilingaryan, Mane" userId="S::mchilingaryan@mgb.org::e98c4878-a630-4dad-9d00-147a1f65364d" providerId="AD" clId="Web-{53FD841D-D06F-51FA-2220-0A13CD2156E7}" dt="2025-08-14T16:14:34.589" v="174"/>
      <pc:docMkLst>
        <pc:docMk/>
      </pc:docMkLst>
      <pc:sldChg chg="modSp">
        <pc:chgData name="Chilingaryan, Mane" userId="S::mchilingaryan@mgb.org::e98c4878-a630-4dad-9d00-147a1f65364d" providerId="AD" clId="Web-{53FD841D-D06F-51FA-2220-0A13CD2156E7}" dt="2025-08-14T16:14:34.589" v="174"/>
        <pc:sldMkLst>
          <pc:docMk/>
          <pc:sldMk cId="1092221345" sldId="315"/>
        </pc:sldMkLst>
        <pc:graphicFrameChg chg="mod modGraphic">
          <ac:chgData name="Chilingaryan, Mane" userId="S::mchilingaryan@mgb.org::e98c4878-a630-4dad-9d00-147a1f65364d" providerId="AD" clId="Web-{53FD841D-D06F-51FA-2220-0A13CD2156E7}" dt="2025-08-14T16:14:34.589" v="174"/>
          <ac:graphicFrameMkLst>
            <pc:docMk/>
            <pc:sldMk cId="1092221345" sldId="315"/>
            <ac:graphicFrameMk id="2" creationId="{3B54EA22-F6A3-0AC4-8775-8D24738F6EBB}"/>
          </ac:graphicFrameMkLst>
        </pc:graphicFrameChg>
        <pc:picChg chg="mod">
          <ac:chgData name="Chilingaryan, Mane" userId="S::mchilingaryan@mgb.org::e98c4878-a630-4dad-9d00-147a1f65364d" providerId="AD" clId="Web-{53FD841D-D06F-51FA-2220-0A13CD2156E7}" dt="2025-08-14T16:13:27.068" v="119" actId="1076"/>
          <ac:picMkLst>
            <pc:docMk/>
            <pc:sldMk cId="1092221345" sldId="315"/>
            <ac:picMk id="3" creationId="{2C93BE8B-0F6B-82ED-4619-1B67B0285E83}"/>
          </ac:picMkLst>
        </pc:picChg>
        <pc:picChg chg="mod">
          <ac:chgData name="Chilingaryan, Mane" userId="S::mchilingaryan@mgb.org::e98c4878-a630-4dad-9d00-147a1f65364d" providerId="AD" clId="Web-{53FD841D-D06F-51FA-2220-0A13CD2156E7}" dt="2025-08-14T16:13:25.036" v="118" actId="1076"/>
          <ac:picMkLst>
            <pc:docMk/>
            <pc:sldMk cId="1092221345" sldId="315"/>
            <ac:picMk id="5" creationId="{C58BD93B-2647-A094-D839-C393870CF3D6}"/>
          </ac:picMkLst>
        </pc:picChg>
        <pc:picChg chg="mod">
          <ac:chgData name="Chilingaryan, Mane" userId="S::mchilingaryan@mgb.org::e98c4878-a630-4dad-9d00-147a1f65364d" providerId="AD" clId="Web-{53FD841D-D06F-51FA-2220-0A13CD2156E7}" dt="2025-08-14T16:13:28.818" v="120" actId="1076"/>
          <ac:picMkLst>
            <pc:docMk/>
            <pc:sldMk cId="1092221345" sldId="315"/>
            <ac:picMk id="9" creationId="{E2BC557A-4472-5C6C-C346-CE1F0DCD6F55}"/>
          </ac:picMkLst>
        </pc:picChg>
      </pc:sldChg>
    </pc:docChg>
  </pc:docChgLst>
  <pc:docChgLst>
    <pc:chgData name="Chilingaryan, Mane" userId="S::mchilingaryan@mgb.org::e98c4878-a630-4dad-9d00-147a1f65364d" providerId="AD" clId="Web-{21FD1C1A-86AF-3965-AF94-F3F0C061A00F}"/>
    <pc:docChg chg="addSld delSld modSld sldOrd">
      <pc:chgData name="Chilingaryan, Mane" userId="S::mchilingaryan@mgb.org::e98c4878-a630-4dad-9d00-147a1f65364d" providerId="AD" clId="Web-{21FD1C1A-86AF-3965-AF94-F3F0C061A00F}" dt="2025-08-07T00:22:27.845" v="1818" actId="1076"/>
      <pc:docMkLst>
        <pc:docMk/>
      </pc:docMkLst>
      <pc:sldChg chg="addSp delSp modSp">
        <pc:chgData name="Chilingaryan, Mane" userId="S::mchilingaryan@mgb.org::e98c4878-a630-4dad-9d00-147a1f65364d" providerId="AD" clId="Web-{21FD1C1A-86AF-3965-AF94-F3F0C061A00F}" dt="2025-08-06T23:41:58.887" v="1416"/>
        <pc:sldMkLst>
          <pc:docMk/>
          <pc:sldMk cId="3964189867" sldId="273"/>
        </pc:sldMkLst>
        <pc:spChg chg="add mod">
          <ac:chgData name="Chilingaryan, Mane" userId="S::mchilingaryan@mgb.org::e98c4878-a630-4dad-9d00-147a1f65364d" providerId="AD" clId="Web-{21FD1C1A-86AF-3965-AF94-F3F0C061A00F}" dt="2025-08-06T23:15:05.368" v="885" actId="20577"/>
          <ac:spMkLst>
            <pc:docMk/>
            <pc:sldMk cId="3964189867" sldId="273"/>
            <ac:spMk id="5" creationId="{DBE8EA42-B298-0701-5007-0357394886B5}"/>
          </ac:spMkLst>
        </pc:spChg>
        <pc:spChg chg="add mod">
          <ac:chgData name="Chilingaryan, Mane" userId="S::mchilingaryan@mgb.org::e98c4878-a630-4dad-9d00-147a1f65364d" providerId="AD" clId="Web-{21FD1C1A-86AF-3965-AF94-F3F0C061A00F}" dt="2025-08-06T21:41:17.315" v="633" actId="1076"/>
          <ac:spMkLst>
            <pc:docMk/>
            <pc:sldMk cId="3964189867" sldId="273"/>
            <ac:spMk id="8" creationId="{FE47C8B9-7B76-5BD2-95C9-EF8B2FC26ADF}"/>
          </ac:spMkLst>
        </pc:spChg>
        <pc:spChg chg="add mod">
          <ac:chgData name="Chilingaryan, Mane" userId="S::mchilingaryan@mgb.org::e98c4878-a630-4dad-9d00-147a1f65364d" providerId="AD" clId="Web-{21FD1C1A-86AF-3965-AF94-F3F0C061A00F}" dt="2025-08-06T21:41:17.331" v="634" actId="1076"/>
          <ac:spMkLst>
            <pc:docMk/>
            <pc:sldMk cId="3964189867" sldId="273"/>
            <ac:spMk id="9" creationId="{71580EC6-8392-2877-197A-241C4D02632B}"/>
          </ac:spMkLst>
        </pc:spChg>
        <pc:spChg chg="add mod">
          <ac:chgData name="Chilingaryan, Mane" userId="S::mchilingaryan@mgb.org::e98c4878-a630-4dad-9d00-147a1f65364d" providerId="AD" clId="Web-{21FD1C1A-86AF-3965-AF94-F3F0C061A00F}" dt="2025-08-06T21:41:17.346" v="635" actId="1076"/>
          <ac:spMkLst>
            <pc:docMk/>
            <pc:sldMk cId="3964189867" sldId="273"/>
            <ac:spMk id="10" creationId="{7E78378F-DFEE-01F8-D101-157D5C2F7E72}"/>
          </ac:spMkLst>
        </pc:spChg>
        <pc:spChg chg="add mod">
          <ac:chgData name="Chilingaryan, Mane" userId="S::mchilingaryan@mgb.org::e98c4878-a630-4dad-9d00-147a1f65364d" providerId="AD" clId="Web-{21FD1C1A-86AF-3965-AF94-F3F0C061A00F}" dt="2025-08-06T21:41:17.346" v="636" actId="1076"/>
          <ac:spMkLst>
            <pc:docMk/>
            <pc:sldMk cId="3964189867" sldId="273"/>
            <ac:spMk id="11" creationId="{D0E430E3-7175-A537-860F-BD0394663522}"/>
          </ac:spMkLst>
        </pc:spChg>
        <pc:spChg chg="add mod">
          <ac:chgData name="Chilingaryan, Mane" userId="S::mchilingaryan@mgb.org::e98c4878-a630-4dad-9d00-147a1f65364d" providerId="AD" clId="Web-{21FD1C1A-86AF-3965-AF94-F3F0C061A00F}" dt="2025-08-06T21:41:17.362" v="637" actId="1076"/>
          <ac:spMkLst>
            <pc:docMk/>
            <pc:sldMk cId="3964189867" sldId="273"/>
            <ac:spMk id="12" creationId="{107FB5EF-7EF9-F065-5D6A-EED63B845F26}"/>
          </ac:spMkLst>
        </pc:spChg>
        <pc:spChg chg="add del mod">
          <ac:chgData name="Chilingaryan, Mane" userId="S::mchilingaryan@mgb.org::e98c4878-a630-4dad-9d00-147a1f65364d" providerId="AD" clId="Web-{21FD1C1A-86AF-3965-AF94-F3F0C061A00F}" dt="2025-08-06T23:41:58.887" v="1416"/>
          <ac:spMkLst>
            <pc:docMk/>
            <pc:sldMk cId="3964189867" sldId="273"/>
            <ac:spMk id="14" creationId="{AD3C74E4-E5E9-455A-1C26-5BE357A0ACEC}"/>
          </ac:spMkLst>
        </pc:spChg>
        <pc:spChg chg="add mod">
          <ac:chgData name="Chilingaryan, Mane" userId="S::mchilingaryan@mgb.org::e98c4878-a630-4dad-9d00-147a1f65364d" providerId="AD" clId="Web-{21FD1C1A-86AF-3965-AF94-F3F0C061A00F}" dt="2025-08-06T21:41:17.393" v="639" actId="1076"/>
          <ac:spMkLst>
            <pc:docMk/>
            <pc:sldMk cId="3964189867" sldId="273"/>
            <ac:spMk id="15" creationId="{6C55E9D5-EE64-3A01-2F99-B78A641BB09A}"/>
          </ac:spMkLst>
        </pc:spChg>
        <pc:spChg chg="add mod">
          <ac:chgData name="Chilingaryan, Mane" userId="S::mchilingaryan@mgb.org::e98c4878-a630-4dad-9d00-147a1f65364d" providerId="AD" clId="Web-{21FD1C1A-86AF-3965-AF94-F3F0C061A00F}" dt="2025-08-06T21:41:17.393" v="640" actId="1076"/>
          <ac:spMkLst>
            <pc:docMk/>
            <pc:sldMk cId="3964189867" sldId="273"/>
            <ac:spMk id="16" creationId="{644C6377-15E4-0EA3-2027-FBB1ECCE1BA0}"/>
          </ac:spMkLst>
        </pc:spChg>
        <pc:spChg chg="mod">
          <ac:chgData name="Chilingaryan, Mane" userId="S::mchilingaryan@mgb.org::e98c4878-a630-4dad-9d00-147a1f65364d" providerId="AD" clId="Web-{21FD1C1A-86AF-3965-AF94-F3F0C061A00F}" dt="2025-08-06T21:41:39.315" v="643" actId="1076"/>
          <ac:spMkLst>
            <pc:docMk/>
            <pc:sldMk cId="3964189867" sldId="273"/>
            <ac:spMk id="22" creationId="{B541F55C-2EE2-A2A7-A63C-391C9B99BFA7}"/>
          </ac:spMkLst>
        </pc:spChg>
        <pc:picChg chg="add mod modCrop">
          <ac:chgData name="Chilingaryan, Mane" userId="S::mchilingaryan@mgb.org::e98c4878-a630-4dad-9d00-147a1f65364d" providerId="AD" clId="Web-{21FD1C1A-86AF-3965-AF94-F3F0C061A00F}" dt="2025-08-06T23:08:50.422" v="720"/>
          <ac:picMkLst>
            <pc:docMk/>
            <pc:sldMk cId="3964189867" sldId="273"/>
            <ac:picMk id="2" creationId="{1E4FD361-14D7-38ED-F467-5FF3A1D123DD}"/>
          </ac:picMkLst>
        </pc:picChg>
      </pc:sldChg>
      <pc:sldChg chg="addSp delSp modSp mod modClrScheme chgLayout">
        <pc:chgData name="Chilingaryan, Mane" userId="S::mchilingaryan@mgb.org::e98c4878-a630-4dad-9d00-147a1f65364d" providerId="AD" clId="Web-{21FD1C1A-86AF-3965-AF94-F3F0C061A00F}" dt="2025-08-06T21:28:43.231" v="580"/>
        <pc:sldMkLst>
          <pc:docMk/>
          <pc:sldMk cId="1844926349" sldId="280"/>
        </pc:sldMkLst>
        <pc:spChg chg="mod">
          <ac:chgData name="Chilingaryan, Mane" userId="S::mchilingaryan@mgb.org::e98c4878-a630-4dad-9d00-147a1f65364d" providerId="AD" clId="Web-{21FD1C1A-86AF-3965-AF94-F3F0C061A00F}" dt="2025-08-06T21:28:43.231" v="580"/>
          <ac:spMkLst>
            <pc:docMk/>
            <pc:sldMk cId="1844926349" sldId="280"/>
            <ac:spMk id="2" creationId="{F06B05AE-C7E6-A3C3-DEA9-5B80A74A0777}"/>
          </ac:spMkLst>
        </pc:spChg>
        <pc:spChg chg="add del">
          <ac:chgData name="Chilingaryan, Mane" userId="S::mchilingaryan@mgb.org::e98c4878-a630-4dad-9d00-147a1f65364d" providerId="AD" clId="Web-{21FD1C1A-86AF-3965-AF94-F3F0C061A00F}" dt="2025-08-06T21:28:43.231" v="580"/>
          <ac:spMkLst>
            <pc:docMk/>
            <pc:sldMk cId="1844926349" sldId="280"/>
            <ac:spMk id="3" creationId="{9A7FF6C6-94E3-F430-3BD8-B0AF4FCFCCCB}"/>
          </ac:spMkLst>
        </pc:spChg>
      </pc:sldChg>
      <pc:sldChg chg="modSp">
        <pc:chgData name="Chilingaryan, Mane" userId="S::mchilingaryan@mgb.org::e98c4878-a630-4dad-9d00-147a1f65364d" providerId="AD" clId="Web-{21FD1C1A-86AF-3965-AF94-F3F0C061A00F}" dt="2025-08-06T21:00:27.610" v="371"/>
        <pc:sldMkLst>
          <pc:docMk/>
          <pc:sldMk cId="836206209" sldId="288"/>
        </pc:sldMkLst>
        <pc:picChg chg="mod">
          <ac:chgData name="Chilingaryan, Mane" userId="S::mchilingaryan@mgb.org::e98c4878-a630-4dad-9d00-147a1f65364d" providerId="AD" clId="Web-{21FD1C1A-86AF-3965-AF94-F3F0C061A00F}" dt="2025-08-06T21:00:27.610" v="371"/>
          <ac:picMkLst>
            <pc:docMk/>
            <pc:sldMk cId="836206209" sldId="288"/>
            <ac:picMk id="1028" creationId="{6B47D2DC-3999-95E4-EE2A-FF6A3F6B393D}"/>
          </ac:picMkLst>
        </pc:picChg>
      </pc:sldChg>
      <pc:sldChg chg="addSp delSp modSp mod ord setBg modClrScheme setClrOvrMap chgLayout">
        <pc:chgData name="Chilingaryan, Mane" userId="S::mchilingaryan@mgb.org::e98c4878-a630-4dad-9d00-147a1f65364d" providerId="AD" clId="Web-{21FD1C1A-86AF-3965-AF94-F3F0C061A00F}" dt="2025-08-07T00:07:45.614" v="1648"/>
        <pc:sldMkLst>
          <pc:docMk/>
          <pc:sldMk cId="1618895210" sldId="292"/>
        </pc:sldMkLst>
        <pc:spChg chg="mod ord">
          <ac:chgData name="Chilingaryan, Mane" userId="S::mchilingaryan@mgb.org::e98c4878-a630-4dad-9d00-147a1f65364d" providerId="AD" clId="Web-{21FD1C1A-86AF-3965-AF94-F3F0C061A00F}" dt="2025-08-06T23:23:40.012" v="972" actId="1076"/>
          <ac:spMkLst>
            <pc:docMk/>
            <pc:sldMk cId="1618895210" sldId="292"/>
            <ac:spMk id="6" creationId="{897FD18D-765C-8DB7-DE66-5D43B710F77E}"/>
          </ac:spMkLst>
        </pc:spChg>
        <pc:spChg chg="mod">
          <ac:chgData name="Chilingaryan, Mane" userId="S::mchilingaryan@mgb.org::e98c4878-a630-4dad-9d00-147a1f65364d" providerId="AD" clId="Web-{21FD1C1A-86AF-3965-AF94-F3F0C061A00F}" dt="2025-08-06T21:37:37.043" v="628" actId="14100"/>
          <ac:spMkLst>
            <pc:docMk/>
            <pc:sldMk cId="1618895210" sldId="292"/>
            <ac:spMk id="34" creationId="{C02808E6-77FD-2E62-05AD-3D538CB83EDE}"/>
          </ac:spMkLst>
        </pc:spChg>
      </pc:sldChg>
      <pc:sldChg chg="modSp">
        <pc:chgData name="Chilingaryan, Mane" userId="S::mchilingaryan@mgb.org::e98c4878-a630-4dad-9d00-147a1f65364d" providerId="AD" clId="Web-{21FD1C1A-86AF-3965-AF94-F3F0C061A00F}" dt="2025-08-06T23:57:00.415" v="1573" actId="1076"/>
        <pc:sldMkLst>
          <pc:docMk/>
          <pc:sldMk cId="1366554053" sldId="293"/>
        </pc:sldMkLst>
        <pc:spChg chg="mod">
          <ac:chgData name="Chilingaryan, Mane" userId="S::mchilingaryan@mgb.org::e98c4878-a630-4dad-9d00-147a1f65364d" providerId="AD" clId="Web-{21FD1C1A-86AF-3965-AF94-F3F0C061A00F}" dt="2025-08-06T23:56:46.931" v="1569" actId="20577"/>
          <ac:spMkLst>
            <pc:docMk/>
            <pc:sldMk cId="1366554053" sldId="293"/>
            <ac:spMk id="6" creationId="{90F1CCE5-9038-6567-EE56-CEBA20D13519}"/>
          </ac:spMkLst>
        </pc:spChg>
      </pc:sldChg>
      <pc:sldChg chg="addSp delSp modSp del mod setBg modClrScheme setClrOvrMap chgLayout">
        <pc:chgData name="Chilingaryan, Mane" userId="S::mchilingaryan@mgb.org::e98c4878-a630-4dad-9d00-147a1f65364d" providerId="AD" clId="Web-{21FD1C1A-86AF-3965-AF94-F3F0C061A00F}" dt="2025-08-06T21:27:58.575" v="578"/>
        <pc:sldMkLst>
          <pc:docMk/>
          <pc:sldMk cId="4263969793" sldId="294"/>
        </pc:sldMkLst>
      </pc:sldChg>
      <pc:sldChg chg="addSp modSp add del mod modClrScheme chgLayout">
        <pc:chgData name="Chilingaryan, Mane" userId="S::mchilingaryan@mgb.org::e98c4878-a630-4dad-9d00-147a1f65364d" providerId="AD" clId="Web-{21FD1C1A-86AF-3965-AF94-F3F0C061A00F}" dt="2025-08-06T21:27:05.589" v="573"/>
        <pc:sldMkLst>
          <pc:docMk/>
          <pc:sldMk cId="2641673977" sldId="295"/>
        </pc:sldMkLst>
      </pc:sldChg>
      <pc:sldChg chg="addSp delSp modSp add del ord replId">
        <pc:chgData name="Chilingaryan, Mane" userId="S::mchilingaryan@mgb.org::e98c4878-a630-4dad-9d00-147a1f65364d" providerId="AD" clId="Web-{21FD1C1A-86AF-3965-AF94-F3F0C061A00F}" dt="2025-08-07T00:02:40.672" v="1601"/>
        <pc:sldMkLst>
          <pc:docMk/>
          <pc:sldMk cId="1588640491" sldId="296"/>
        </pc:sldMkLst>
        <pc:spChg chg="add mod">
          <ac:chgData name="Chilingaryan, Mane" userId="S::mchilingaryan@mgb.org::e98c4878-a630-4dad-9d00-147a1f65364d" providerId="AD" clId="Web-{21FD1C1A-86AF-3965-AF94-F3F0C061A00F}" dt="2025-08-06T23:15:11.102" v="886" actId="20577"/>
          <ac:spMkLst>
            <pc:docMk/>
            <pc:sldMk cId="1588640491" sldId="296"/>
            <ac:spMk id="4" creationId="{8AD72609-C042-124A-B56A-5B776A5DE4F3}"/>
          </ac:spMkLst>
        </pc:spChg>
        <pc:picChg chg="add mod modCrop">
          <ac:chgData name="Chilingaryan, Mane" userId="S::mchilingaryan@mgb.org::e98c4878-a630-4dad-9d00-147a1f65364d" providerId="AD" clId="Web-{21FD1C1A-86AF-3965-AF94-F3F0C061A00F}" dt="2025-08-06T23:09:00.891" v="722"/>
          <ac:picMkLst>
            <pc:docMk/>
            <pc:sldMk cId="1588640491" sldId="296"/>
            <ac:picMk id="3" creationId="{111386E7-6FC9-3DC4-AB2A-BA1DFC9DA504}"/>
          </ac:picMkLst>
        </pc:picChg>
      </pc:sldChg>
      <pc:sldChg chg="addSp delSp modSp add mod ord replId setBg modClrScheme setClrOvrMap chgLayout">
        <pc:chgData name="Chilingaryan, Mane" userId="S::mchilingaryan@mgb.org::e98c4878-a630-4dad-9d00-147a1f65364d" providerId="AD" clId="Web-{21FD1C1A-86AF-3965-AF94-F3F0C061A00F}" dt="2025-08-07T00:22:27.845" v="1818" actId="1076"/>
        <pc:sldMkLst>
          <pc:docMk/>
          <pc:sldMk cId="3428738143" sldId="297"/>
        </pc:sldMkLst>
        <pc:spChg chg="add mod">
          <ac:chgData name="Chilingaryan, Mane" userId="S::mchilingaryan@mgb.org::e98c4878-a630-4dad-9d00-147a1f65364d" providerId="AD" clId="Web-{21FD1C1A-86AF-3965-AF94-F3F0C061A00F}" dt="2025-08-07T00:08:10.286" v="1650"/>
          <ac:spMkLst>
            <pc:docMk/>
            <pc:sldMk cId="3428738143" sldId="297"/>
            <ac:spMk id="27" creationId="{B67E327F-289B-B11C-FC5D-BB8908918949}"/>
          </ac:spMkLst>
        </pc:spChg>
        <pc:picChg chg="add mod">
          <ac:chgData name="Chilingaryan, Mane" userId="S::mchilingaryan@mgb.org::e98c4878-a630-4dad-9d00-147a1f65364d" providerId="AD" clId="Web-{21FD1C1A-86AF-3965-AF94-F3F0C061A00F}" dt="2025-08-07T00:22:13.829" v="1817" actId="14100"/>
          <ac:picMkLst>
            <pc:docMk/>
            <pc:sldMk cId="3428738143" sldId="297"/>
            <ac:picMk id="51" creationId="{08574568-BEF2-9116-5643-0A313A2C4A9A}"/>
          </ac:picMkLst>
        </pc:picChg>
        <pc:picChg chg="add mod">
          <ac:chgData name="Chilingaryan, Mane" userId="S::mchilingaryan@mgb.org::e98c4878-a630-4dad-9d00-147a1f65364d" providerId="AD" clId="Web-{21FD1C1A-86AF-3965-AF94-F3F0C061A00F}" dt="2025-08-07T00:22:05.361" v="1813" actId="1076"/>
          <ac:picMkLst>
            <pc:docMk/>
            <pc:sldMk cId="3428738143" sldId="297"/>
            <ac:picMk id="52" creationId="{32701D29-8146-EFEE-1135-1CA28358D586}"/>
          </ac:picMkLst>
        </pc:picChg>
      </pc:sldChg>
      <pc:sldChg chg="delSp modSp add ord replId">
        <pc:chgData name="Chilingaryan, Mane" userId="S::mchilingaryan@mgb.org::e98c4878-a630-4dad-9d00-147a1f65364d" providerId="AD" clId="Web-{21FD1C1A-86AF-3965-AF94-F3F0C061A00F}" dt="2025-08-07T00:05:43.847" v="1616"/>
        <pc:sldMkLst>
          <pc:docMk/>
          <pc:sldMk cId="740827859" sldId="298"/>
        </pc:sldMkLst>
      </pc:sldChg>
      <pc:sldChg chg="delSp modSp add del replId">
        <pc:chgData name="Chilingaryan, Mane" userId="S::mchilingaryan@mgb.org::e98c4878-a630-4dad-9d00-147a1f65364d" providerId="AD" clId="Web-{21FD1C1A-86AF-3965-AF94-F3F0C061A00F}" dt="2025-08-06T23:41:35.823" v="1414"/>
        <pc:sldMkLst>
          <pc:docMk/>
          <pc:sldMk cId="987312738" sldId="298"/>
        </pc:sldMkLst>
      </pc:sldChg>
      <pc:sldChg chg="addSp delSp modSp add del replId">
        <pc:chgData name="Chilingaryan, Mane" userId="S::mchilingaryan@mgb.org::e98c4878-a630-4dad-9d00-147a1f65364d" providerId="AD" clId="Web-{21FD1C1A-86AF-3965-AF94-F3F0C061A00F}" dt="2025-08-06T23:20:06.854" v="931"/>
        <pc:sldMkLst>
          <pc:docMk/>
          <pc:sldMk cId="1404184847" sldId="298"/>
        </pc:sldMkLst>
      </pc:sldChg>
      <pc:sldChg chg="addSp modSp add del mod modClrScheme chgLayout">
        <pc:chgData name="Chilingaryan, Mane" userId="S::mchilingaryan@mgb.org::e98c4878-a630-4dad-9d00-147a1f65364d" providerId="AD" clId="Web-{21FD1C1A-86AF-3965-AF94-F3F0C061A00F}" dt="2025-08-06T22:54:10.959" v="688"/>
        <pc:sldMkLst>
          <pc:docMk/>
          <pc:sldMk cId="1835147911" sldId="298"/>
        </pc:sldMkLst>
      </pc:sldChg>
      <pc:sldChg chg="addSp modSp add del mod modClrScheme chgLayout">
        <pc:chgData name="Chilingaryan, Mane" userId="S::mchilingaryan@mgb.org::e98c4878-a630-4dad-9d00-147a1f65364d" providerId="AD" clId="Web-{21FD1C1A-86AF-3965-AF94-F3F0C061A00F}" dt="2025-08-06T23:18:07.760" v="897"/>
        <pc:sldMkLst>
          <pc:docMk/>
          <pc:sldMk cId="2112115009" sldId="298"/>
        </pc:sldMkLst>
      </pc:sldChg>
      <pc:sldChg chg="addSp modSp add del mod modClrScheme chgLayout">
        <pc:chgData name="Chilingaryan, Mane" userId="S::mchilingaryan@mgb.org::e98c4878-a630-4dad-9d00-147a1f65364d" providerId="AD" clId="Web-{21FD1C1A-86AF-3965-AF94-F3F0C061A00F}" dt="2025-08-06T21:36:04.429" v="602"/>
        <pc:sldMkLst>
          <pc:docMk/>
          <pc:sldMk cId="4098205568" sldId="298"/>
        </pc:sldMkLst>
      </pc:sldChg>
      <pc:sldChg chg="addSp delSp modSp add del mod modClrScheme chgLayout">
        <pc:chgData name="Chilingaryan, Mane" userId="S::mchilingaryan@mgb.org::e98c4878-a630-4dad-9d00-147a1f65364d" providerId="AD" clId="Web-{21FD1C1A-86AF-3965-AF94-F3F0C061A00F}" dt="2025-08-06T23:18:00.385" v="896"/>
        <pc:sldMkLst>
          <pc:docMk/>
          <pc:sldMk cId="2047212680" sldId="299"/>
        </pc:sldMkLst>
      </pc:sldChg>
      <pc:sldChg chg="addSp modSp add del mod modClrScheme chgLayout">
        <pc:chgData name="Chilingaryan, Mane" userId="S::mchilingaryan@mgb.org::e98c4878-a630-4dad-9d00-147a1f65364d" providerId="AD" clId="Web-{21FD1C1A-86AF-3965-AF94-F3F0C061A00F}" dt="2025-08-07T00:02:54.454" v="1604"/>
        <pc:sldMkLst>
          <pc:docMk/>
          <pc:sldMk cId="2949538808" sldId="299"/>
        </pc:sldMkLst>
      </pc:sldChg>
      <pc:sldChg chg="addSp modSp add del mod modClrScheme chgLayout">
        <pc:chgData name="Chilingaryan, Mane" userId="S::mchilingaryan@mgb.org::e98c4878-a630-4dad-9d00-147a1f65364d" providerId="AD" clId="Web-{21FD1C1A-86AF-3965-AF94-F3F0C061A00F}" dt="2025-08-06T23:17:57.775" v="895"/>
        <pc:sldMkLst>
          <pc:docMk/>
          <pc:sldMk cId="806832213" sldId="300"/>
        </pc:sldMkLst>
      </pc:sldChg>
      <pc:sldChg chg="addSp modSp add del mod modClrScheme chgLayout">
        <pc:chgData name="Chilingaryan, Mane" userId="S::mchilingaryan@mgb.org::e98c4878-a630-4dad-9d00-147a1f65364d" providerId="AD" clId="Web-{21FD1C1A-86AF-3965-AF94-F3F0C061A00F}" dt="2025-08-06T23:15:52.415" v="890"/>
        <pc:sldMkLst>
          <pc:docMk/>
          <pc:sldMk cId="1646323665" sldId="300"/>
        </pc:sldMkLst>
      </pc:sldChg>
    </pc:docChg>
  </pc:docChgLst>
  <pc:docChgLst>
    <pc:chgData name="Chilingaryan, Mane" userId="S::mchilingaryan@mgb.org::e98c4878-a630-4dad-9d00-147a1f65364d" providerId="AD" clId="Web-{CEEC1C59-EFC9-F617-AC96-D8A769FC73C2}"/>
    <pc:docChg chg="modSld">
      <pc:chgData name="Chilingaryan, Mane" userId="S::mchilingaryan@mgb.org::e98c4878-a630-4dad-9d00-147a1f65364d" providerId="AD" clId="Web-{CEEC1C59-EFC9-F617-AC96-D8A769FC73C2}" dt="2025-08-07T13:55:05.286" v="144"/>
      <pc:docMkLst>
        <pc:docMk/>
      </pc:docMkLst>
      <pc:sldChg chg="modSp">
        <pc:chgData name="Chilingaryan, Mane" userId="S::mchilingaryan@mgb.org::e98c4878-a630-4dad-9d00-147a1f65364d" providerId="AD" clId="Web-{CEEC1C59-EFC9-F617-AC96-D8A769FC73C2}" dt="2025-08-07T13:53:43.191" v="137" actId="1076"/>
        <pc:sldMkLst>
          <pc:docMk/>
          <pc:sldMk cId="3964189867" sldId="273"/>
        </pc:sldMkLst>
        <pc:spChg chg="mod">
          <ac:chgData name="Chilingaryan, Mane" userId="S::mchilingaryan@mgb.org::e98c4878-a630-4dad-9d00-147a1f65364d" providerId="AD" clId="Web-{CEEC1C59-EFC9-F617-AC96-D8A769FC73C2}" dt="2025-08-07T13:41:54.607" v="94" actId="1076"/>
          <ac:spMkLst>
            <pc:docMk/>
            <pc:sldMk cId="3964189867" sldId="273"/>
            <ac:spMk id="5" creationId="{DBE8EA42-B298-0701-5007-0357394886B5}"/>
          </ac:spMkLst>
        </pc:spChg>
        <pc:picChg chg="mod">
          <ac:chgData name="Chilingaryan, Mane" userId="S::mchilingaryan@mgb.org::e98c4878-a630-4dad-9d00-147a1f65364d" providerId="AD" clId="Web-{CEEC1C59-EFC9-F617-AC96-D8A769FC73C2}" dt="2025-08-07T13:53:43.191" v="137" actId="1076"/>
          <ac:picMkLst>
            <pc:docMk/>
            <pc:sldMk cId="3964189867" sldId="273"/>
            <ac:picMk id="2" creationId="{1E4FD361-14D7-38ED-F467-5FF3A1D123DD}"/>
          </ac:picMkLst>
        </pc:picChg>
      </pc:sldChg>
      <pc:sldChg chg="modSp">
        <pc:chgData name="Chilingaryan, Mane" userId="S::mchilingaryan@mgb.org::e98c4878-a630-4dad-9d00-147a1f65364d" providerId="AD" clId="Web-{CEEC1C59-EFC9-F617-AC96-D8A769FC73C2}" dt="2025-08-07T13:40:21.200" v="92" actId="14100"/>
        <pc:sldMkLst>
          <pc:docMk/>
          <pc:sldMk cId="1844926349" sldId="280"/>
        </pc:sldMkLst>
        <pc:spChg chg="mod">
          <ac:chgData name="Chilingaryan, Mane" userId="S::mchilingaryan@mgb.org::e98c4878-a630-4dad-9d00-147a1f65364d" providerId="AD" clId="Web-{CEEC1C59-EFC9-F617-AC96-D8A769FC73C2}" dt="2025-08-07T13:40:21.200" v="92" actId="14100"/>
          <ac:spMkLst>
            <pc:docMk/>
            <pc:sldMk cId="1844926349" sldId="280"/>
            <ac:spMk id="3" creationId="{9A7FF6C6-94E3-F430-3BD8-B0AF4FCFCCCB}"/>
          </ac:spMkLst>
        </pc:spChg>
      </pc:sldChg>
      <pc:sldChg chg="modSp">
        <pc:chgData name="Chilingaryan, Mane" userId="S::mchilingaryan@mgb.org::e98c4878-a630-4dad-9d00-147a1f65364d" providerId="AD" clId="Web-{CEEC1C59-EFC9-F617-AC96-D8A769FC73C2}" dt="2025-08-07T13:53:13.081" v="135"/>
        <pc:sldMkLst>
          <pc:docMk/>
          <pc:sldMk cId="1618895210" sldId="292"/>
        </pc:sldMkLst>
      </pc:sldChg>
      <pc:sldChg chg="addSp delSp modSp">
        <pc:chgData name="Chilingaryan, Mane" userId="S::mchilingaryan@mgb.org::e98c4878-a630-4dad-9d00-147a1f65364d" providerId="AD" clId="Web-{CEEC1C59-EFC9-F617-AC96-D8A769FC73C2}" dt="2025-08-07T13:46:55.077" v="118" actId="14100"/>
        <pc:sldMkLst>
          <pc:docMk/>
          <pc:sldMk cId="1588640491" sldId="296"/>
        </pc:sldMkLst>
        <pc:spChg chg="mod">
          <ac:chgData name="Chilingaryan, Mane" userId="S::mchilingaryan@mgb.org::e98c4878-a630-4dad-9d00-147a1f65364d" providerId="AD" clId="Web-{CEEC1C59-EFC9-F617-AC96-D8A769FC73C2}" dt="2025-08-07T13:46:49.967" v="115" actId="20577"/>
          <ac:spMkLst>
            <pc:docMk/>
            <pc:sldMk cId="1588640491" sldId="296"/>
            <ac:spMk id="4" creationId="{8AD72609-C042-124A-B56A-5B776A5DE4F3}"/>
          </ac:spMkLst>
        </pc:spChg>
        <pc:picChg chg="mod ord">
          <ac:chgData name="Chilingaryan, Mane" userId="S::mchilingaryan@mgb.org::e98c4878-a630-4dad-9d00-147a1f65364d" providerId="AD" clId="Web-{CEEC1C59-EFC9-F617-AC96-D8A769FC73C2}" dt="2025-08-07T13:46:55.077" v="118" actId="14100"/>
          <ac:picMkLst>
            <pc:docMk/>
            <pc:sldMk cId="1588640491" sldId="296"/>
            <ac:picMk id="3" creationId="{111386E7-6FC9-3DC4-AB2A-BA1DFC9DA504}"/>
          </ac:picMkLst>
        </pc:picChg>
      </pc:sldChg>
      <pc:sldChg chg="addSp delSp modSp">
        <pc:chgData name="Chilingaryan, Mane" userId="S::mchilingaryan@mgb.org::e98c4878-a630-4dad-9d00-147a1f65364d" providerId="AD" clId="Web-{CEEC1C59-EFC9-F617-AC96-D8A769FC73C2}" dt="2025-08-07T13:55:05.286" v="144"/>
        <pc:sldMkLst>
          <pc:docMk/>
          <pc:sldMk cId="740827859" sldId="298"/>
        </pc:sldMkLst>
      </pc:sldChg>
    </pc:docChg>
  </pc:docChgLst>
  <pc:docChgLst>
    <pc:chgData name="Chilingaryan, Mane" userId="S::mchilingaryan@mgb.org::e98c4878-a630-4dad-9d00-147a1f65364d" providerId="AD" clId="Web-{BADF785D-D869-5251-1B72-901CD760D0E1}"/>
    <pc:docChg chg="modSld">
      <pc:chgData name="Chilingaryan, Mane" userId="S::mchilingaryan@mgb.org::e98c4878-a630-4dad-9d00-147a1f65364d" providerId="AD" clId="Web-{BADF785D-D869-5251-1B72-901CD760D0E1}" dt="2025-08-08T19:18:12.535" v="272" actId="20577"/>
      <pc:docMkLst>
        <pc:docMk/>
      </pc:docMkLst>
      <pc:sldChg chg="modSp">
        <pc:chgData name="Chilingaryan, Mane" userId="S::mchilingaryan@mgb.org::e98c4878-a630-4dad-9d00-147a1f65364d" providerId="AD" clId="Web-{BADF785D-D869-5251-1B72-901CD760D0E1}" dt="2025-08-08T19:17:36.550" v="267" actId="20577"/>
        <pc:sldMkLst>
          <pc:docMk/>
          <pc:sldMk cId="3964189867" sldId="273"/>
        </pc:sldMkLst>
        <pc:spChg chg="mod">
          <ac:chgData name="Chilingaryan, Mane" userId="S::mchilingaryan@mgb.org::e98c4878-a630-4dad-9d00-147a1f65364d" providerId="AD" clId="Web-{BADF785D-D869-5251-1B72-901CD760D0E1}" dt="2025-08-08T19:17:36.550" v="267" actId="20577"/>
          <ac:spMkLst>
            <pc:docMk/>
            <pc:sldMk cId="3964189867" sldId="273"/>
            <ac:spMk id="5" creationId="{DBE8EA42-B298-0701-5007-0357394886B5}"/>
          </ac:spMkLst>
        </pc:spChg>
        <pc:picChg chg="mod">
          <ac:chgData name="Chilingaryan, Mane" userId="S::mchilingaryan@mgb.org::e98c4878-a630-4dad-9d00-147a1f65364d" providerId="AD" clId="Web-{BADF785D-D869-5251-1B72-901CD760D0E1}" dt="2025-08-08T18:29:28.721" v="21"/>
          <ac:picMkLst>
            <pc:docMk/>
            <pc:sldMk cId="3964189867" sldId="273"/>
            <ac:picMk id="2" creationId="{1E4FD361-14D7-38ED-F467-5FF3A1D123DD}"/>
          </ac:picMkLst>
        </pc:picChg>
      </pc:sldChg>
      <pc:sldChg chg="addSp delSp modSp">
        <pc:chgData name="Chilingaryan, Mane" userId="S::mchilingaryan@mgb.org::e98c4878-a630-4dad-9d00-147a1f65364d" providerId="AD" clId="Web-{BADF785D-D869-5251-1B72-901CD760D0E1}" dt="2025-08-08T19:17:55.206" v="270" actId="20577"/>
        <pc:sldMkLst>
          <pc:docMk/>
          <pc:sldMk cId="1618895210" sldId="292"/>
        </pc:sldMkLst>
        <pc:spChg chg="mod">
          <ac:chgData name="Chilingaryan, Mane" userId="S::mchilingaryan@mgb.org::e98c4878-a630-4dad-9d00-147a1f65364d" providerId="AD" clId="Web-{BADF785D-D869-5251-1B72-901CD760D0E1}" dt="2025-08-08T19:17:55.206" v="270" actId="20577"/>
          <ac:spMkLst>
            <pc:docMk/>
            <pc:sldMk cId="1618895210" sldId="292"/>
            <ac:spMk id="6" creationId="{897FD18D-765C-8DB7-DE66-5D43B710F77E}"/>
          </ac:spMkLst>
        </pc:spChg>
        <pc:spChg chg="mod">
          <ac:chgData name="Chilingaryan, Mane" userId="S::mchilingaryan@mgb.org::e98c4878-a630-4dad-9d00-147a1f65364d" providerId="AD" clId="Web-{BADF785D-D869-5251-1B72-901CD760D0E1}" dt="2025-08-08T18:50:14.436" v="193" actId="14100"/>
          <ac:spMkLst>
            <pc:docMk/>
            <pc:sldMk cId="1618895210" sldId="292"/>
            <ac:spMk id="34" creationId="{C02808E6-77FD-2E62-05AD-3D538CB83EDE}"/>
          </ac:spMkLst>
        </pc:spChg>
        <pc:picChg chg="add mod">
          <ac:chgData name="Chilingaryan, Mane" userId="S::mchilingaryan@mgb.org::e98c4878-a630-4dad-9d00-147a1f65364d" providerId="AD" clId="Web-{BADF785D-D869-5251-1B72-901CD760D0E1}" dt="2025-08-08T19:15:04.873" v="259"/>
          <ac:picMkLst>
            <pc:docMk/>
            <pc:sldMk cId="1618895210" sldId="292"/>
            <ac:picMk id="5" creationId="{3DDC5150-94DB-6B65-3203-83849FA2B948}"/>
          </ac:picMkLst>
        </pc:picChg>
        <pc:picChg chg="add mod">
          <ac:chgData name="Chilingaryan, Mane" userId="S::mchilingaryan@mgb.org::e98c4878-a630-4dad-9d00-147a1f65364d" providerId="AD" clId="Web-{BADF785D-D869-5251-1B72-901CD760D0E1}" dt="2025-08-08T19:15:04.873" v="260"/>
          <ac:picMkLst>
            <pc:docMk/>
            <pc:sldMk cId="1618895210" sldId="292"/>
            <ac:picMk id="7" creationId="{B08388D5-DF27-2A66-6146-EA1AEE32F700}"/>
          </ac:picMkLst>
        </pc:picChg>
        <pc:picChg chg="add mod">
          <ac:chgData name="Chilingaryan, Mane" userId="S::mchilingaryan@mgb.org::e98c4878-a630-4dad-9d00-147a1f65364d" providerId="AD" clId="Web-{BADF785D-D869-5251-1B72-901CD760D0E1}" dt="2025-08-08T19:15:04.873" v="261"/>
          <ac:picMkLst>
            <pc:docMk/>
            <pc:sldMk cId="1618895210" sldId="292"/>
            <ac:picMk id="8" creationId="{0CC775DF-7713-A639-7ECB-FD2D9A59A037}"/>
          </ac:picMkLst>
        </pc:picChg>
        <pc:picChg chg="add mod">
          <ac:chgData name="Chilingaryan, Mane" userId="S::mchilingaryan@mgb.org::e98c4878-a630-4dad-9d00-147a1f65364d" providerId="AD" clId="Web-{BADF785D-D869-5251-1B72-901CD760D0E1}" dt="2025-08-08T19:15:04.873" v="262"/>
          <ac:picMkLst>
            <pc:docMk/>
            <pc:sldMk cId="1618895210" sldId="292"/>
            <ac:picMk id="13" creationId="{88FDC3F5-605B-45E0-A6E8-5867EE627366}"/>
          </ac:picMkLst>
        </pc:picChg>
        <pc:picChg chg="add mod">
          <ac:chgData name="Chilingaryan, Mane" userId="S::mchilingaryan@mgb.org::e98c4878-a630-4dad-9d00-147a1f65364d" providerId="AD" clId="Web-{BADF785D-D869-5251-1B72-901CD760D0E1}" dt="2025-08-08T19:15:04.873" v="263"/>
          <ac:picMkLst>
            <pc:docMk/>
            <pc:sldMk cId="1618895210" sldId="292"/>
            <ac:picMk id="14" creationId="{71D87955-5FED-6F0D-6AD4-5E4448B1C521}"/>
          </ac:picMkLst>
        </pc:picChg>
        <pc:picChg chg="add mod">
          <ac:chgData name="Chilingaryan, Mane" userId="S::mchilingaryan@mgb.org::e98c4878-a630-4dad-9d00-147a1f65364d" providerId="AD" clId="Web-{BADF785D-D869-5251-1B72-901CD760D0E1}" dt="2025-08-08T19:15:04.920" v="264"/>
          <ac:picMkLst>
            <pc:docMk/>
            <pc:sldMk cId="1618895210" sldId="292"/>
            <ac:picMk id="15" creationId="{DE2D4E3D-9D40-F7FD-65BA-05EF797CAB3E}"/>
          </ac:picMkLst>
        </pc:picChg>
        <pc:picChg chg="add mod ord">
          <ac:chgData name="Chilingaryan, Mane" userId="S::mchilingaryan@mgb.org::e98c4878-a630-4dad-9d00-147a1f65364d" providerId="AD" clId="Web-{BADF785D-D869-5251-1B72-901CD760D0E1}" dt="2025-08-08T19:05:23.299" v="252" actId="14100"/>
          <ac:picMkLst>
            <pc:docMk/>
            <pc:sldMk cId="1618895210" sldId="292"/>
            <ac:picMk id="19" creationId="{AD7BB3F1-7147-8F17-F76C-92E75335C1F0}"/>
          </ac:picMkLst>
        </pc:picChg>
      </pc:sldChg>
      <pc:sldChg chg="modSp">
        <pc:chgData name="Chilingaryan, Mane" userId="S::mchilingaryan@mgb.org::e98c4878-a630-4dad-9d00-147a1f65364d" providerId="AD" clId="Web-{BADF785D-D869-5251-1B72-901CD760D0E1}" dt="2025-08-08T19:18:12.535" v="272" actId="20577"/>
        <pc:sldMkLst>
          <pc:docMk/>
          <pc:sldMk cId="1366554053" sldId="293"/>
        </pc:sldMkLst>
        <pc:spChg chg="mod">
          <ac:chgData name="Chilingaryan, Mane" userId="S::mchilingaryan@mgb.org::e98c4878-a630-4dad-9d00-147a1f65364d" providerId="AD" clId="Web-{BADF785D-D869-5251-1B72-901CD760D0E1}" dt="2025-08-08T19:18:12.535" v="272" actId="20577"/>
          <ac:spMkLst>
            <pc:docMk/>
            <pc:sldMk cId="1366554053" sldId="293"/>
            <ac:spMk id="6" creationId="{90F1CCE5-9038-6567-EE56-CEBA20D13519}"/>
          </ac:spMkLst>
        </pc:spChg>
      </pc:sldChg>
      <pc:sldChg chg="modSp">
        <pc:chgData name="Chilingaryan, Mane" userId="S::mchilingaryan@mgb.org::e98c4878-a630-4dad-9d00-147a1f65364d" providerId="AD" clId="Web-{BADF785D-D869-5251-1B72-901CD760D0E1}" dt="2025-08-08T19:17:48.269" v="269" actId="20577"/>
        <pc:sldMkLst>
          <pc:docMk/>
          <pc:sldMk cId="1588640491" sldId="296"/>
        </pc:sldMkLst>
        <pc:spChg chg="mod">
          <ac:chgData name="Chilingaryan, Mane" userId="S::mchilingaryan@mgb.org::e98c4878-a630-4dad-9d00-147a1f65364d" providerId="AD" clId="Web-{BADF785D-D869-5251-1B72-901CD760D0E1}" dt="2025-08-08T19:17:48.269" v="269" actId="20577"/>
          <ac:spMkLst>
            <pc:docMk/>
            <pc:sldMk cId="1588640491" sldId="296"/>
            <ac:spMk id="4" creationId="{8AD72609-C042-124A-B56A-5B776A5DE4F3}"/>
          </ac:spMkLst>
        </pc:spChg>
      </pc:sldChg>
      <pc:sldChg chg="modSp">
        <pc:chgData name="Chilingaryan, Mane" userId="S::mchilingaryan@mgb.org::e98c4878-a630-4dad-9d00-147a1f65364d" providerId="AD" clId="Web-{BADF785D-D869-5251-1B72-901CD760D0E1}" dt="2025-08-08T19:18:03.691" v="271" actId="20577"/>
        <pc:sldMkLst>
          <pc:docMk/>
          <pc:sldMk cId="3428738143" sldId="297"/>
        </pc:sldMkLst>
        <pc:spChg chg="mod">
          <ac:chgData name="Chilingaryan, Mane" userId="S::mchilingaryan@mgb.org::e98c4878-a630-4dad-9d00-147a1f65364d" providerId="AD" clId="Web-{BADF785D-D869-5251-1B72-901CD760D0E1}" dt="2025-08-08T19:18:03.691" v="271" actId="20577"/>
          <ac:spMkLst>
            <pc:docMk/>
            <pc:sldMk cId="3428738143" sldId="297"/>
            <ac:spMk id="27" creationId="{B67E327F-289B-B11C-FC5D-BB8908918949}"/>
          </ac:spMkLst>
        </pc:spChg>
      </pc:sldChg>
      <pc:sldChg chg="modSp">
        <pc:chgData name="Chilingaryan, Mane" userId="S::mchilingaryan@mgb.org::e98c4878-a630-4dad-9d00-147a1f65364d" providerId="AD" clId="Web-{BADF785D-D869-5251-1B72-901CD760D0E1}" dt="2025-08-08T19:17:42.159" v="268" actId="20577"/>
        <pc:sldMkLst>
          <pc:docMk/>
          <pc:sldMk cId="170249451" sldId="300"/>
        </pc:sldMkLst>
        <pc:spChg chg="mod">
          <ac:chgData name="Chilingaryan, Mane" userId="S::mchilingaryan@mgb.org::e98c4878-a630-4dad-9d00-147a1f65364d" providerId="AD" clId="Web-{BADF785D-D869-5251-1B72-901CD760D0E1}" dt="2025-08-08T19:17:42.159" v="268" actId="20577"/>
          <ac:spMkLst>
            <pc:docMk/>
            <pc:sldMk cId="170249451" sldId="300"/>
            <ac:spMk id="6" creationId="{AEB792DF-A71E-0767-E2B3-F8292FD3531B}"/>
          </ac:spMkLst>
        </pc:spChg>
        <pc:spChg chg="mod">
          <ac:chgData name="Chilingaryan, Mane" userId="S::mchilingaryan@mgb.org::e98c4878-a630-4dad-9d00-147a1f65364d" providerId="AD" clId="Web-{BADF785D-D869-5251-1B72-901CD760D0E1}" dt="2025-08-08T18:20:06.895" v="13"/>
          <ac:spMkLst>
            <pc:docMk/>
            <pc:sldMk cId="170249451" sldId="300"/>
            <ac:spMk id="25" creationId="{B3F7FFAB-6D53-71B1-3168-4B5DB3B5ABDE}"/>
          </ac:spMkLst>
        </pc:spChg>
      </pc:sldChg>
    </pc:docChg>
  </pc:docChgLst>
  <pc:docChgLst>
    <pc:chgData name="Chilingaryan, Mane" userId="S::mchilingaryan@mgb.org::e98c4878-a630-4dad-9d00-147a1f65364d" providerId="AD" clId="Web-{14316318-C554-536E-E39F-8CF87B10CDDC}"/>
    <pc:docChg chg="modSld">
      <pc:chgData name="Chilingaryan, Mane" userId="S::mchilingaryan@mgb.org::e98c4878-a630-4dad-9d00-147a1f65364d" providerId="AD" clId="Web-{14316318-C554-536E-E39F-8CF87B10CDDC}" dt="2025-08-08T14:21:37.604" v="45"/>
      <pc:docMkLst>
        <pc:docMk/>
      </pc:docMkLst>
      <pc:sldChg chg="addSp delSp modSp">
        <pc:chgData name="Chilingaryan, Mane" userId="S::mchilingaryan@mgb.org::e98c4878-a630-4dad-9d00-147a1f65364d" providerId="AD" clId="Web-{14316318-C554-536E-E39F-8CF87B10CDDC}" dt="2025-08-08T14:21:37.604" v="45"/>
        <pc:sldMkLst>
          <pc:docMk/>
          <pc:sldMk cId="740827859" sldId="298"/>
        </pc:sldMkLst>
      </pc:sldChg>
    </pc:docChg>
  </pc:docChgLst>
  <pc:docChgLst>
    <pc:chgData name="Chilingaryan, Mane" userId="S::mchilingaryan@mgb.org::e98c4878-a630-4dad-9d00-147a1f65364d" providerId="AD" clId="Web-{2728AC65-C1A3-065C-06FD-E56509387578}"/>
    <pc:docChg chg="addSld delSld modSld">
      <pc:chgData name="Chilingaryan, Mane" userId="S::mchilingaryan@mgb.org::e98c4878-a630-4dad-9d00-147a1f65364d" providerId="AD" clId="Web-{2728AC65-C1A3-065C-06FD-E56509387578}" dt="2025-08-12T01:24:54.047" v="81" actId="1076"/>
      <pc:docMkLst>
        <pc:docMk/>
      </pc:docMkLst>
      <pc:sldChg chg="modSp">
        <pc:chgData name="Chilingaryan, Mane" userId="S::mchilingaryan@mgb.org::e98c4878-a630-4dad-9d00-147a1f65364d" providerId="AD" clId="Web-{2728AC65-C1A3-065C-06FD-E56509387578}" dt="2025-08-12T01:15:53.884" v="22" actId="20577"/>
        <pc:sldMkLst>
          <pc:docMk/>
          <pc:sldMk cId="3964189867" sldId="273"/>
        </pc:sldMkLst>
        <pc:spChg chg="mod">
          <ac:chgData name="Chilingaryan, Mane" userId="S::mchilingaryan@mgb.org::e98c4878-a630-4dad-9d00-147a1f65364d" providerId="AD" clId="Web-{2728AC65-C1A3-065C-06FD-E56509387578}" dt="2025-08-12T01:15:53.884" v="22" actId="20577"/>
          <ac:spMkLst>
            <pc:docMk/>
            <pc:sldMk cId="3964189867" sldId="273"/>
            <ac:spMk id="5" creationId="{DBE8EA42-B298-0701-5007-0357394886B5}"/>
          </ac:spMkLst>
        </pc:spChg>
      </pc:sldChg>
      <pc:sldChg chg="modSp">
        <pc:chgData name="Chilingaryan, Mane" userId="S::mchilingaryan@mgb.org::e98c4878-a630-4dad-9d00-147a1f65364d" providerId="AD" clId="Web-{2728AC65-C1A3-065C-06FD-E56509387578}" dt="2025-08-12T01:24:54.047" v="81" actId="1076"/>
        <pc:sldMkLst>
          <pc:docMk/>
          <pc:sldMk cId="1618895210" sldId="292"/>
        </pc:sldMkLst>
        <pc:spChg chg="mod">
          <ac:chgData name="Chilingaryan, Mane" userId="S::mchilingaryan@mgb.org::e98c4878-a630-4dad-9d00-147a1f65364d" providerId="AD" clId="Web-{2728AC65-C1A3-065C-06FD-E56509387578}" dt="2025-08-12T01:18:05.854" v="36" actId="20577"/>
          <ac:spMkLst>
            <pc:docMk/>
            <pc:sldMk cId="1618895210" sldId="292"/>
            <ac:spMk id="6" creationId="{897FD18D-765C-8DB7-DE66-5D43B710F77E}"/>
          </ac:spMkLst>
        </pc:spChg>
        <pc:spChg chg="mod">
          <ac:chgData name="Chilingaryan, Mane" userId="S::mchilingaryan@mgb.org::e98c4878-a630-4dad-9d00-147a1f65364d" providerId="AD" clId="Web-{2728AC65-C1A3-065C-06FD-E56509387578}" dt="2025-08-12T01:24:28.281" v="75" actId="14100"/>
          <ac:spMkLst>
            <pc:docMk/>
            <pc:sldMk cId="1618895210" sldId="292"/>
            <ac:spMk id="34" creationId="{C02808E6-77FD-2E62-05AD-3D538CB83EDE}"/>
          </ac:spMkLst>
        </pc:spChg>
        <pc:picChg chg="mod">
          <ac:chgData name="Chilingaryan, Mane" userId="S::mchilingaryan@mgb.org::e98c4878-a630-4dad-9d00-147a1f65364d" providerId="AD" clId="Web-{2728AC65-C1A3-065C-06FD-E56509387578}" dt="2025-08-12T01:13:32.100" v="1" actId="1076"/>
          <ac:picMkLst>
            <pc:docMk/>
            <pc:sldMk cId="1618895210" sldId="292"/>
            <ac:picMk id="5" creationId="{3DDC5150-94DB-6B65-3203-83849FA2B948}"/>
          </ac:picMkLst>
        </pc:picChg>
        <pc:picChg chg="mod">
          <ac:chgData name="Chilingaryan, Mane" userId="S::mchilingaryan@mgb.org::e98c4878-a630-4dad-9d00-147a1f65364d" providerId="AD" clId="Web-{2728AC65-C1A3-065C-06FD-E56509387578}" dt="2025-08-12T01:24:54.047" v="81" actId="1076"/>
          <ac:picMkLst>
            <pc:docMk/>
            <pc:sldMk cId="1618895210" sldId="292"/>
            <ac:picMk id="7" creationId="{B08388D5-DF27-2A66-6146-EA1AEE32F700}"/>
          </ac:picMkLst>
        </pc:picChg>
        <pc:picChg chg="mod">
          <ac:chgData name="Chilingaryan, Mane" userId="S::mchilingaryan@mgb.org::e98c4878-a630-4dad-9d00-147a1f65364d" providerId="AD" clId="Web-{2728AC65-C1A3-065C-06FD-E56509387578}" dt="2025-08-12T01:24:49.641" v="80" actId="1076"/>
          <ac:picMkLst>
            <pc:docMk/>
            <pc:sldMk cId="1618895210" sldId="292"/>
            <ac:picMk id="8" creationId="{0CC775DF-7713-A639-7ECB-FD2D9A59A037}"/>
          </ac:picMkLst>
        </pc:picChg>
        <pc:picChg chg="mod">
          <ac:chgData name="Chilingaryan, Mane" userId="S::mchilingaryan@mgb.org::e98c4878-a630-4dad-9d00-147a1f65364d" providerId="AD" clId="Web-{2728AC65-C1A3-065C-06FD-E56509387578}" dt="2025-08-12T01:24:39.375" v="78" actId="1076"/>
          <ac:picMkLst>
            <pc:docMk/>
            <pc:sldMk cId="1618895210" sldId="292"/>
            <ac:picMk id="13" creationId="{88FDC3F5-605B-45E0-A6E8-5867EE627366}"/>
          </ac:picMkLst>
        </pc:picChg>
        <pc:picChg chg="mod">
          <ac:chgData name="Chilingaryan, Mane" userId="S::mchilingaryan@mgb.org::e98c4878-a630-4dad-9d00-147a1f65364d" providerId="AD" clId="Web-{2728AC65-C1A3-065C-06FD-E56509387578}" dt="2025-08-12T01:24:34.625" v="77" actId="1076"/>
          <ac:picMkLst>
            <pc:docMk/>
            <pc:sldMk cId="1618895210" sldId="292"/>
            <ac:picMk id="14" creationId="{71D87955-5FED-6F0D-6AD4-5E4448B1C521}"/>
          </ac:picMkLst>
        </pc:picChg>
        <pc:picChg chg="mod">
          <ac:chgData name="Chilingaryan, Mane" userId="S::mchilingaryan@mgb.org::e98c4878-a630-4dad-9d00-147a1f65364d" providerId="AD" clId="Web-{2728AC65-C1A3-065C-06FD-E56509387578}" dt="2025-08-12T01:24:30.703" v="76" actId="1076"/>
          <ac:picMkLst>
            <pc:docMk/>
            <pc:sldMk cId="1618895210" sldId="292"/>
            <ac:picMk id="15" creationId="{DE2D4E3D-9D40-F7FD-65BA-05EF797CAB3E}"/>
          </ac:picMkLst>
        </pc:picChg>
      </pc:sldChg>
      <pc:sldChg chg="modSp">
        <pc:chgData name="Chilingaryan, Mane" userId="S::mchilingaryan@mgb.org::e98c4878-a630-4dad-9d00-147a1f65364d" providerId="AD" clId="Web-{2728AC65-C1A3-065C-06FD-E56509387578}" dt="2025-08-12T01:21:44.450" v="68"/>
        <pc:sldMkLst>
          <pc:docMk/>
          <pc:sldMk cId="1366554053" sldId="293"/>
        </pc:sldMkLst>
        <pc:spChg chg="mod">
          <ac:chgData name="Chilingaryan, Mane" userId="S::mchilingaryan@mgb.org::e98c4878-a630-4dad-9d00-147a1f65364d" providerId="AD" clId="Web-{2728AC65-C1A3-065C-06FD-E56509387578}" dt="2025-08-12T01:18:26.291" v="38" actId="20577"/>
          <ac:spMkLst>
            <pc:docMk/>
            <pc:sldMk cId="1366554053" sldId="293"/>
            <ac:spMk id="6" creationId="{90F1CCE5-9038-6567-EE56-CEBA20D13519}"/>
          </ac:spMkLst>
        </pc:spChg>
      </pc:sldChg>
      <pc:sldChg chg="modSp">
        <pc:chgData name="Chilingaryan, Mane" userId="S::mchilingaryan@mgb.org::e98c4878-a630-4dad-9d00-147a1f65364d" providerId="AD" clId="Web-{2728AC65-C1A3-065C-06FD-E56509387578}" dt="2025-08-12T01:17:59.713" v="35" actId="20577"/>
        <pc:sldMkLst>
          <pc:docMk/>
          <pc:sldMk cId="1588640491" sldId="296"/>
        </pc:sldMkLst>
        <pc:spChg chg="mod">
          <ac:chgData name="Chilingaryan, Mane" userId="S::mchilingaryan@mgb.org::e98c4878-a630-4dad-9d00-147a1f65364d" providerId="AD" clId="Web-{2728AC65-C1A3-065C-06FD-E56509387578}" dt="2025-08-12T01:17:59.713" v="35" actId="20577"/>
          <ac:spMkLst>
            <pc:docMk/>
            <pc:sldMk cId="1588640491" sldId="296"/>
            <ac:spMk id="4" creationId="{8AD72609-C042-124A-B56A-5B776A5DE4F3}"/>
          </ac:spMkLst>
        </pc:spChg>
      </pc:sldChg>
      <pc:sldChg chg="modSp">
        <pc:chgData name="Chilingaryan, Mane" userId="S::mchilingaryan@mgb.org::e98c4878-a630-4dad-9d00-147a1f65364d" providerId="AD" clId="Web-{2728AC65-C1A3-065C-06FD-E56509387578}" dt="2025-08-12T01:18:13.479" v="37" actId="20577"/>
        <pc:sldMkLst>
          <pc:docMk/>
          <pc:sldMk cId="3428738143" sldId="297"/>
        </pc:sldMkLst>
        <pc:spChg chg="mod">
          <ac:chgData name="Chilingaryan, Mane" userId="S::mchilingaryan@mgb.org::e98c4878-a630-4dad-9d00-147a1f65364d" providerId="AD" clId="Web-{2728AC65-C1A3-065C-06FD-E56509387578}" dt="2025-08-12T01:18:13.479" v="37" actId="20577"/>
          <ac:spMkLst>
            <pc:docMk/>
            <pc:sldMk cId="3428738143" sldId="297"/>
            <ac:spMk id="27" creationId="{B67E327F-289B-B11C-FC5D-BB8908918949}"/>
          </ac:spMkLst>
        </pc:spChg>
      </pc:sldChg>
      <pc:sldChg chg="modSp">
        <pc:chgData name="Chilingaryan, Mane" userId="S::mchilingaryan@mgb.org::e98c4878-a630-4dad-9d00-147a1f65364d" providerId="AD" clId="Web-{2728AC65-C1A3-065C-06FD-E56509387578}" dt="2025-08-12T01:17:37.213" v="34"/>
        <pc:sldMkLst>
          <pc:docMk/>
          <pc:sldMk cId="170249451" sldId="300"/>
        </pc:sldMkLst>
        <pc:spChg chg="mod">
          <ac:chgData name="Chilingaryan, Mane" userId="S::mchilingaryan@mgb.org::e98c4878-a630-4dad-9d00-147a1f65364d" providerId="AD" clId="Web-{2728AC65-C1A3-065C-06FD-E56509387578}" dt="2025-08-12T01:16:08.056" v="23" actId="20577"/>
          <ac:spMkLst>
            <pc:docMk/>
            <pc:sldMk cId="170249451" sldId="300"/>
            <ac:spMk id="6" creationId="{AEB792DF-A71E-0767-E2B3-F8292FD3531B}"/>
          </ac:spMkLst>
        </pc:spChg>
        <pc:spChg chg="mod">
          <ac:chgData name="Chilingaryan, Mane" userId="S::mchilingaryan@mgb.org::e98c4878-a630-4dad-9d00-147a1f65364d" providerId="AD" clId="Web-{2728AC65-C1A3-065C-06FD-E56509387578}" dt="2025-08-12T01:17:31.088" v="33"/>
          <ac:spMkLst>
            <pc:docMk/>
            <pc:sldMk cId="170249451" sldId="300"/>
            <ac:spMk id="23" creationId="{C5FD2F4C-5F9B-660E-DD21-CBD7879D0876}"/>
          </ac:spMkLst>
        </pc:spChg>
        <pc:spChg chg="mod">
          <ac:chgData name="Chilingaryan, Mane" userId="S::mchilingaryan@mgb.org::e98c4878-a630-4dad-9d00-147a1f65364d" providerId="AD" clId="Web-{2728AC65-C1A3-065C-06FD-E56509387578}" dt="2025-08-12T01:17:37.213" v="34"/>
          <ac:spMkLst>
            <pc:docMk/>
            <pc:sldMk cId="170249451" sldId="300"/>
            <ac:spMk id="24" creationId="{F64A8C33-AA57-D261-60AF-E9B3EF6AB541}"/>
          </ac:spMkLst>
        </pc:spChg>
        <pc:spChg chg="mod">
          <ac:chgData name="Chilingaryan, Mane" userId="S::mchilingaryan@mgb.org::e98c4878-a630-4dad-9d00-147a1f65364d" providerId="AD" clId="Web-{2728AC65-C1A3-065C-06FD-E56509387578}" dt="2025-08-12T01:17:21.322" v="32"/>
          <ac:spMkLst>
            <pc:docMk/>
            <pc:sldMk cId="170249451" sldId="300"/>
            <ac:spMk id="25" creationId="{B3F7FFAB-6D53-71B1-3168-4B5DB3B5ABDE}"/>
          </ac:spMkLst>
        </pc:spChg>
      </pc:sldChg>
      <pc:sldChg chg="modSp del">
        <pc:chgData name="Chilingaryan, Mane" userId="S::mchilingaryan@mgb.org::e98c4878-a630-4dad-9d00-147a1f65364d" providerId="AD" clId="Web-{2728AC65-C1A3-065C-06FD-E56509387578}" dt="2025-08-12T01:21:59.403" v="70"/>
        <pc:sldMkLst>
          <pc:docMk/>
          <pc:sldMk cId="2666004945" sldId="301"/>
        </pc:sldMkLst>
      </pc:sldChg>
      <pc:sldChg chg="add replId">
        <pc:chgData name="Chilingaryan, Mane" userId="S::mchilingaryan@mgb.org::e98c4878-a630-4dad-9d00-147a1f65364d" providerId="AD" clId="Web-{2728AC65-C1A3-065C-06FD-E56509387578}" dt="2025-08-12T01:21:56.372" v="69"/>
        <pc:sldMkLst>
          <pc:docMk/>
          <pc:sldMk cId="3307604867" sldId="302"/>
        </pc:sldMkLst>
      </pc:sldChg>
    </pc:docChg>
  </pc:docChgLst>
  <pc:docChgLst>
    <pc:chgData name="Chilingaryan, Mane" userId="S::mchilingaryan@mgb.org::e98c4878-a630-4dad-9d00-147a1f65364d" providerId="AD" clId="Web-{0379224C-2FB3-B049-4B74-76F9609CA75E}"/>
    <pc:docChg chg="addSld delSld modSld">
      <pc:chgData name="Chilingaryan, Mane" userId="S::mchilingaryan@mgb.org::e98c4878-a630-4dad-9d00-147a1f65364d" providerId="AD" clId="Web-{0379224C-2FB3-B049-4B74-76F9609CA75E}" dt="2025-08-08T16:57:20.584" v="794" actId="14100"/>
      <pc:docMkLst>
        <pc:docMk/>
      </pc:docMkLst>
      <pc:sldChg chg="modSp">
        <pc:chgData name="Chilingaryan, Mane" userId="S::mchilingaryan@mgb.org::e98c4878-a630-4dad-9d00-147a1f65364d" providerId="AD" clId="Web-{0379224C-2FB3-B049-4B74-76F9609CA75E}" dt="2025-08-08T15:39:50.029" v="12" actId="20577"/>
        <pc:sldMkLst>
          <pc:docMk/>
          <pc:sldMk cId="1844926349" sldId="280"/>
        </pc:sldMkLst>
        <pc:spChg chg="mod">
          <ac:chgData name="Chilingaryan, Mane" userId="S::mchilingaryan@mgb.org::e98c4878-a630-4dad-9d00-147a1f65364d" providerId="AD" clId="Web-{0379224C-2FB3-B049-4B74-76F9609CA75E}" dt="2025-08-08T15:39:50.029" v="12" actId="20577"/>
          <ac:spMkLst>
            <pc:docMk/>
            <pc:sldMk cId="1844926349" sldId="280"/>
            <ac:spMk id="3" creationId="{9A7FF6C6-94E3-F430-3BD8-B0AF4FCFCCCB}"/>
          </ac:spMkLst>
        </pc:spChg>
      </pc:sldChg>
      <pc:sldChg chg="modSp">
        <pc:chgData name="Chilingaryan, Mane" userId="S::mchilingaryan@mgb.org::e98c4878-a630-4dad-9d00-147a1f65364d" providerId="AD" clId="Web-{0379224C-2FB3-B049-4B74-76F9609CA75E}" dt="2025-08-08T16:56:25.349" v="791" actId="1076"/>
        <pc:sldMkLst>
          <pc:docMk/>
          <pc:sldMk cId="836206209" sldId="288"/>
        </pc:sldMkLst>
        <pc:spChg chg="mod">
          <ac:chgData name="Chilingaryan, Mane" userId="S::mchilingaryan@mgb.org::e98c4878-a630-4dad-9d00-147a1f65364d" providerId="AD" clId="Web-{0379224C-2FB3-B049-4B74-76F9609CA75E}" dt="2025-08-08T16:56:16.115" v="789" actId="20577"/>
          <ac:spMkLst>
            <pc:docMk/>
            <pc:sldMk cId="836206209" sldId="288"/>
            <ac:spMk id="2" creationId="{439BD40A-48A8-0CE2-DD56-6BD5AAFA7206}"/>
          </ac:spMkLst>
        </pc:spChg>
        <pc:picChg chg="mod">
          <ac:chgData name="Chilingaryan, Mane" userId="S::mchilingaryan@mgb.org::e98c4878-a630-4dad-9d00-147a1f65364d" providerId="AD" clId="Web-{0379224C-2FB3-B049-4B74-76F9609CA75E}" dt="2025-08-08T16:56:25.349" v="791" actId="1076"/>
          <ac:picMkLst>
            <pc:docMk/>
            <pc:sldMk cId="836206209" sldId="288"/>
            <ac:picMk id="1028" creationId="{6B47D2DC-3999-95E4-EE2A-FF6A3F6B393D}"/>
          </ac:picMkLst>
        </pc:picChg>
      </pc:sldChg>
      <pc:sldChg chg="addSp delSp modSp">
        <pc:chgData name="Chilingaryan, Mane" userId="S::mchilingaryan@mgb.org::e98c4878-a630-4dad-9d00-147a1f65364d" providerId="AD" clId="Web-{0379224C-2FB3-B049-4B74-76F9609CA75E}" dt="2025-08-08T16:52:18.783" v="785" actId="20577"/>
        <pc:sldMkLst>
          <pc:docMk/>
          <pc:sldMk cId="1618895210" sldId="292"/>
        </pc:sldMkLst>
        <pc:spChg chg="mod">
          <ac:chgData name="Chilingaryan, Mane" userId="S::mchilingaryan@mgb.org::e98c4878-a630-4dad-9d00-147a1f65364d" providerId="AD" clId="Web-{0379224C-2FB3-B049-4B74-76F9609CA75E}" dt="2025-08-08T16:48:22" v="687" actId="20577"/>
          <ac:spMkLst>
            <pc:docMk/>
            <pc:sldMk cId="1618895210" sldId="292"/>
            <ac:spMk id="6" creationId="{897FD18D-765C-8DB7-DE66-5D43B710F77E}"/>
          </ac:spMkLst>
        </pc:spChg>
        <pc:spChg chg="mod">
          <ac:chgData name="Chilingaryan, Mane" userId="S::mchilingaryan@mgb.org::e98c4878-a630-4dad-9d00-147a1f65364d" providerId="AD" clId="Web-{0379224C-2FB3-B049-4B74-76F9609CA75E}" dt="2025-08-08T16:52:18.783" v="785" actId="20577"/>
          <ac:spMkLst>
            <pc:docMk/>
            <pc:sldMk cId="1618895210" sldId="292"/>
            <ac:spMk id="34" creationId="{C02808E6-77FD-2E62-05AD-3D538CB83EDE}"/>
          </ac:spMkLst>
        </pc:spChg>
      </pc:sldChg>
      <pc:sldChg chg="modSp">
        <pc:chgData name="Chilingaryan, Mane" userId="S::mchilingaryan@mgb.org::e98c4878-a630-4dad-9d00-147a1f65364d" providerId="AD" clId="Web-{0379224C-2FB3-B049-4B74-76F9609CA75E}" dt="2025-08-08T16:44:16.481" v="641" actId="1076"/>
        <pc:sldMkLst>
          <pc:docMk/>
          <pc:sldMk cId="1588640491" sldId="296"/>
        </pc:sldMkLst>
        <pc:spChg chg="mod">
          <ac:chgData name="Chilingaryan, Mane" userId="S::mchilingaryan@mgb.org::e98c4878-a630-4dad-9d00-147a1f65364d" providerId="AD" clId="Web-{0379224C-2FB3-B049-4B74-76F9609CA75E}" dt="2025-08-08T16:44:16.481" v="641" actId="1076"/>
          <ac:spMkLst>
            <pc:docMk/>
            <pc:sldMk cId="1588640491" sldId="296"/>
            <ac:spMk id="4" creationId="{8AD72609-C042-124A-B56A-5B776A5DE4F3}"/>
          </ac:spMkLst>
        </pc:spChg>
      </pc:sldChg>
      <pc:sldChg chg="addSp delSp modSp">
        <pc:chgData name="Chilingaryan, Mane" userId="S::mchilingaryan@mgb.org::e98c4878-a630-4dad-9d00-147a1f65364d" providerId="AD" clId="Web-{0379224C-2FB3-B049-4B74-76F9609CA75E}" dt="2025-08-08T16:43:56.309" v="640"/>
        <pc:sldMkLst>
          <pc:docMk/>
          <pc:sldMk cId="3428738143" sldId="297"/>
        </pc:sldMkLst>
        <pc:picChg chg="add mod">
          <ac:chgData name="Chilingaryan, Mane" userId="S::mchilingaryan@mgb.org::e98c4878-a630-4dad-9d00-147a1f65364d" providerId="AD" clId="Web-{0379224C-2FB3-B049-4B74-76F9609CA75E}" dt="2025-08-08T16:42:40.105" v="631" actId="1076"/>
          <ac:picMkLst>
            <pc:docMk/>
            <pc:sldMk cId="3428738143" sldId="297"/>
            <ac:picMk id="2" creationId="{04552BF8-AFCA-09C7-42EE-FD7A8CA8F371}"/>
          </ac:picMkLst>
        </pc:picChg>
        <pc:picChg chg="add mod modCrop">
          <ac:chgData name="Chilingaryan, Mane" userId="S::mchilingaryan@mgb.org::e98c4878-a630-4dad-9d00-147a1f65364d" providerId="AD" clId="Web-{0379224C-2FB3-B049-4B74-76F9609CA75E}" dt="2025-08-08T16:42:34.574" v="630" actId="1076"/>
          <ac:picMkLst>
            <pc:docMk/>
            <pc:sldMk cId="3428738143" sldId="297"/>
            <ac:picMk id="4" creationId="{ABB9A50E-43C3-177D-9437-9FC7BB92410D}"/>
          </ac:picMkLst>
        </pc:picChg>
        <pc:picChg chg="add mod modCrop">
          <ac:chgData name="Chilingaryan, Mane" userId="S::mchilingaryan@mgb.org::e98c4878-a630-4dad-9d00-147a1f65364d" providerId="AD" clId="Web-{0379224C-2FB3-B049-4B74-76F9609CA75E}" dt="2025-08-08T16:43:56.309" v="640"/>
          <ac:picMkLst>
            <pc:docMk/>
            <pc:sldMk cId="3428738143" sldId="297"/>
            <ac:picMk id="5" creationId="{EA3E9782-7968-D301-5FE1-AC0086601F72}"/>
          </ac:picMkLst>
        </pc:picChg>
        <pc:picChg chg="mod">
          <ac:chgData name="Chilingaryan, Mane" userId="S::mchilingaryan@mgb.org::e98c4878-a630-4dad-9d00-147a1f65364d" providerId="AD" clId="Web-{0379224C-2FB3-B049-4B74-76F9609CA75E}" dt="2025-08-08T16:41:17.573" v="598" actId="1076"/>
          <ac:picMkLst>
            <pc:docMk/>
            <pc:sldMk cId="3428738143" sldId="297"/>
            <ac:picMk id="51" creationId="{08574568-BEF2-9116-5643-0A313A2C4A9A}"/>
          </ac:picMkLst>
        </pc:picChg>
        <pc:picChg chg="mod">
          <ac:chgData name="Chilingaryan, Mane" userId="S::mchilingaryan@mgb.org::e98c4878-a630-4dad-9d00-147a1f65364d" providerId="AD" clId="Web-{0379224C-2FB3-B049-4B74-76F9609CA75E}" dt="2025-08-08T16:41:19.542" v="600" actId="1076"/>
          <ac:picMkLst>
            <pc:docMk/>
            <pc:sldMk cId="3428738143" sldId="297"/>
            <ac:picMk id="52" creationId="{32701D29-8146-EFEE-1135-1CA28358D586}"/>
          </ac:picMkLst>
        </pc:picChg>
      </pc:sldChg>
      <pc:sldChg chg="addSp delSp modSp del">
        <pc:chgData name="Chilingaryan, Mane" userId="S::mchilingaryan@mgb.org::e98c4878-a630-4dad-9d00-147a1f65364d" providerId="AD" clId="Web-{0379224C-2FB3-B049-4B74-76F9609CA75E}" dt="2025-08-08T16:07:37.189" v="384"/>
        <pc:sldMkLst>
          <pc:docMk/>
          <pc:sldMk cId="740827859" sldId="298"/>
        </pc:sldMkLst>
      </pc:sldChg>
      <pc:sldChg chg="addSp delSp modSp add del replId">
        <pc:chgData name="Chilingaryan, Mane" userId="S::mchilingaryan@mgb.org::e98c4878-a630-4dad-9d00-147a1f65364d" providerId="AD" clId="Web-{0379224C-2FB3-B049-4B74-76F9609CA75E}" dt="2025-08-08T16:33:23.489" v="534"/>
        <pc:sldMkLst>
          <pc:docMk/>
          <pc:sldMk cId="2637139894" sldId="299"/>
        </pc:sldMkLst>
      </pc:sldChg>
      <pc:sldChg chg="addSp delSp modSp add replId">
        <pc:chgData name="Chilingaryan, Mane" userId="S::mchilingaryan@mgb.org::e98c4878-a630-4dad-9d00-147a1f65364d" providerId="AD" clId="Web-{0379224C-2FB3-B049-4B74-76F9609CA75E}" dt="2025-08-08T16:44:39.294" v="643" actId="1076"/>
        <pc:sldMkLst>
          <pc:docMk/>
          <pc:sldMk cId="170249451" sldId="300"/>
        </pc:sldMkLst>
        <pc:spChg chg="mod">
          <ac:chgData name="Chilingaryan, Mane" userId="S::mchilingaryan@mgb.org::e98c4878-a630-4dad-9d00-147a1f65364d" providerId="AD" clId="Web-{0379224C-2FB3-B049-4B74-76F9609CA75E}" dt="2025-08-08T16:44:23.778" v="642" actId="1076"/>
          <ac:spMkLst>
            <pc:docMk/>
            <pc:sldMk cId="170249451" sldId="300"/>
            <ac:spMk id="6" creationId="{AEB792DF-A71E-0767-E2B3-F8292FD3531B}"/>
          </ac:spMkLst>
        </pc:spChg>
        <pc:spChg chg="mod">
          <ac:chgData name="Chilingaryan, Mane" userId="S::mchilingaryan@mgb.org::e98c4878-a630-4dad-9d00-147a1f65364d" providerId="AD" clId="Web-{0379224C-2FB3-B049-4B74-76F9609CA75E}" dt="2025-08-08T16:22:02.793" v="466" actId="14100"/>
          <ac:spMkLst>
            <pc:docMk/>
            <pc:sldMk cId="170249451" sldId="300"/>
            <ac:spMk id="23" creationId="{C5FD2F4C-5F9B-660E-DD21-CBD7879D0876}"/>
          </ac:spMkLst>
        </pc:spChg>
        <pc:spChg chg="mod">
          <ac:chgData name="Chilingaryan, Mane" userId="S::mchilingaryan@mgb.org::e98c4878-a630-4dad-9d00-147a1f65364d" providerId="AD" clId="Web-{0379224C-2FB3-B049-4B74-76F9609CA75E}" dt="2025-08-08T16:22:00.715" v="465" actId="14100"/>
          <ac:spMkLst>
            <pc:docMk/>
            <pc:sldMk cId="170249451" sldId="300"/>
            <ac:spMk id="24" creationId="{F64A8C33-AA57-D261-60AF-E9B3EF6AB541}"/>
          </ac:spMkLst>
        </pc:spChg>
        <pc:spChg chg="mod">
          <ac:chgData name="Chilingaryan, Mane" userId="S::mchilingaryan@mgb.org::e98c4878-a630-4dad-9d00-147a1f65364d" providerId="AD" clId="Web-{0379224C-2FB3-B049-4B74-76F9609CA75E}" dt="2025-08-08T16:37:15.522" v="559"/>
          <ac:spMkLst>
            <pc:docMk/>
            <pc:sldMk cId="170249451" sldId="300"/>
            <ac:spMk id="25" creationId="{B3F7FFAB-6D53-71B1-3168-4B5DB3B5ABDE}"/>
          </ac:spMkLst>
        </pc:spChg>
        <pc:picChg chg="add mod ord modCrop">
          <ac:chgData name="Chilingaryan, Mane" userId="S::mchilingaryan@mgb.org::e98c4878-a630-4dad-9d00-147a1f65364d" providerId="AD" clId="Web-{0379224C-2FB3-B049-4B74-76F9609CA75E}" dt="2025-08-08T16:35:30.177" v="553" actId="14100"/>
          <ac:picMkLst>
            <pc:docMk/>
            <pc:sldMk cId="170249451" sldId="300"/>
            <ac:picMk id="2" creationId="{9B1C0D52-5268-9C8D-C62B-04FE1127585D}"/>
          </ac:picMkLst>
        </pc:picChg>
        <pc:picChg chg="mod modCrop">
          <ac:chgData name="Chilingaryan, Mane" userId="S::mchilingaryan@mgb.org::e98c4878-a630-4dad-9d00-147a1f65364d" providerId="AD" clId="Web-{0379224C-2FB3-B049-4B74-76F9609CA75E}" dt="2025-08-08T16:44:39.294" v="643" actId="1076"/>
          <ac:picMkLst>
            <pc:docMk/>
            <pc:sldMk cId="170249451" sldId="300"/>
            <ac:picMk id="11" creationId="{BF33ACFA-37CA-E08D-9C3F-13463823F37E}"/>
          </ac:picMkLst>
        </pc:picChg>
        <pc:picChg chg="mod">
          <ac:chgData name="Chilingaryan, Mane" userId="S::mchilingaryan@mgb.org::e98c4878-a630-4dad-9d00-147a1f65364d" providerId="AD" clId="Web-{0379224C-2FB3-B049-4B74-76F9609CA75E}" dt="2025-08-08T16:35:51.162" v="555"/>
          <ac:picMkLst>
            <pc:docMk/>
            <pc:sldMk cId="170249451" sldId="300"/>
            <ac:picMk id="13" creationId="{2C2521C9-47B7-70EF-156F-25BD79CC9E2A}"/>
          </ac:picMkLst>
        </pc:picChg>
      </pc:sldChg>
    </pc:docChg>
  </pc:docChgLst>
  <pc:docChgLst>
    <pc:chgData name="Chilingaryan, Mane" userId="S::mchilingaryan@mgb.org::e98c4878-a630-4dad-9d00-147a1f65364d" providerId="AD" clId="Web-{0538D50D-B275-2770-D54B-EB3A01DF3532}"/>
    <pc:docChg chg="modSld">
      <pc:chgData name="Chilingaryan, Mane" userId="S::mchilingaryan@mgb.org::e98c4878-a630-4dad-9d00-147a1f65364d" providerId="AD" clId="Web-{0538D50D-B275-2770-D54B-EB3A01DF3532}" dt="2025-08-14T13:29:08.623" v="543"/>
      <pc:docMkLst>
        <pc:docMk/>
      </pc:docMkLst>
      <pc:sldChg chg="modTransition">
        <pc:chgData name="Chilingaryan, Mane" userId="S::mchilingaryan@mgb.org::e98c4878-a630-4dad-9d00-147a1f65364d" providerId="AD" clId="Web-{0538D50D-B275-2770-D54B-EB3A01DF3532}" dt="2025-08-14T13:15:22.206" v="16"/>
        <pc:sldMkLst>
          <pc:docMk/>
          <pc:sldMk cId="180047986" sldId="269"/>
        </pc:sldMkLst>
      </pc:sldChg>
      <pc:sldChg chg="modTransition">
        <pc:chgData name="Chilingaryan, Mane" userId="S::mchilingaryan@mgb.org::e98c4878-a630-4dad-9d00-147a1f65364d" providerId="AD" clId="Web-{0538D50D-B275-2770-D54B-EB3A01DF3532}" dt="2025-08-14T13:15:22.206" v="14"/>
        <pc:sldMkLst>
          <pc:docMk/>
          <pc:sldMk cId="2080481143" sldId="271"/>
        </pc:sldMkLst>
      </pc:sldChg>
      <pc:sldChg chg="modTransition">
        <pc:chgData name="Chilingaryan, Mane" userId="S::mchilingaryan@mgb.org::e98c4878-a630-4dad-9d00-147a1f65364d" providerId="AD" clId="Web-{0538D50D-B275-2770-D54B-EB3A01DF3532}" dt="2025-08-14T13:15:22.206" v="3"/>
        <pc:sldMkLst>
          <pc:docMk/>
          <pc:sldMk cId="1844926349" sldId="280"/>
        </pc:sldMkLst>
      </pc:sldChg>
      <pc:sldChg chg="modTransition">
        <pc:chgData name="Chilingaryan, Mane" userId="S::mchilingaryan@mgb.org::e98c4878-a630-4dad-9d00-147a1f65364d" providerId="AD" clId="Web-{0538D50D-B275-2770-D54B-EB3A01DF3532}" dt="2025-08-14T13:15:22.206" v="13"/>
        <pc:sldMkLst>
          <pc:docMk/>
          <pc:sldMk cId="836206209" sldId="288"/>
        </pc:sldMkLst>
      </pc:sldChg>
      <pc:sldChg chg="modTransition">
        <pc:chgData name="Chilingaryan, Mane" userId="S::mchilingaryan@mgb.org::e98c4878-a630-4dad-9d00-147a1f65364d" providerId="AD" clId="Web-{0538D50D-B275-2770-D54B-EB3A01DF3532}" dt="2025-08-14T13:15:22.206" v="7"/>
        <pc:sldMkLst>
          <pc:docMk/>
          <pc:sldMk cId="1618895210" sldId="292"/>
        </pc:sldMkLst>
      </pc:sldChg>
      <pc:sldChg chg="modTransition">
        <pc:chgData name="Chilingaryan, Mane" userId="S::mchilingaryan@mgb.org::e98c4878-a630-4dad-9d00-147a1f65364d" providerId="AD" clId="Web-{0538D50D-B275-2770-D54B-EB3A01DF3532}" dt="2025-08-14T13:15:22.206" v="6"/>
        <pc:sldMkLst>
          <pc:docMk/>
          <pc:sldMk cId="1588640491" sldId="296"/>
        </pc:sldMkLst>
      </pc:sldChg>
      <pc:sldChg chg="modTransition">
        <pc:chgData name="Chilingaryan, Mane" userId="S::mchilingaryan@mgb.org::e98c4878-a630-4dad-9d00-147a1f65364d" providerId="AD" clId="Web-{0538D50D-B275-2770-D54B-EB3A01DF3532}" dt="2025-08-14T13:15:22.206" v="17"/>
        <pc:sldMkLst>
          <pc:docMk/>
          <pc:sldMk cId="3428738143" sldId="297"/>
        </pc:sldMkLst>
      </pc:sldChg>
      <pc:sldChg chg="modTransition">
        <pc:chgData name="Chilingaryan, Mane" userId="S::mchilingaryan@mgb.org::e98c4878-a630-4dad-9d00-147a1f65364d" providerId="AD" clId="Web-{0538D50D-B275-2770-D54B-EB3A01DF3532}" dt="2025-08-14T13:15:22.206" v="5"/>
        <pc:sldMkLst>
          <pc:docMk/>
          <pc:sldMk cId="170249451" sldId="300"/>
        </pc:sldMkLst>
      </pc:sldChg>
      <pc:sldChg chg="modTransition">
        <pc:chgData name="Chilingaryan, Mane" userId="S::mchilingaryan@mgb.org::e98c4878-a630-4dad-9d00-147a1f65364d" providerId="AD" clId="Web-{0538D50D-B275-2770-D54B-EB3A01DF3532}" dt="2025-08-14T13:15:13.799" v="0"/>
        <pc:sldMkLst>
          <pc:docMk/>
          <pc:sldMk cId="1556562274" sldId="304"/>
        </pc:sldMkLst>
      </pc:sldChg>
      <pc:sldChg chg="modTransition">
        <pc:chgData name="Chilingaryan, Mane" userId="S::mchilingaryan@mgb.org::e98c4878-a630-4dad-9d00-147a1f65364d" providerId="AD" clId="Web-{0538D50D-B275-2770-D54B-EB3A01DF3532}" dt="2025-08-14T13:15:22.206" v="12"/>
        <pc:sldMkLst>
          <pc:docMk/>
          <pc:sldMk cId="2455777990" sldId="305"/>
        </pc:sldMkLst>
      </pc:sldChg>
      <pc:sldChg chg="modTransition">
        <pc:chgData name="Chilingaryan, Mane" userId="S::mchilingaryan@mgb.org::e98c4878-a630-4dad-9d00-147a1f65364d" providerId="AD" clId="Web-{0538D50D-B275-2770-D54B-EB3A01DF3532}" dt="2025-08-14T13:15:22.206" v="8"/>
        <pc:sldMkLst>
          <pc:docMk/>
          <pc:sldMk cId="4228549846" sldId="306"/>
        </pc:sldMkLst>
      </pc:sldChg>
      <pc:sldChg chg="modTransition">
        <pc:chgData name="Chilingaryan, Mane" userId="S::mchilingaryan@mgb.org::e98c4878-a630-4dad-9d00-147a1f65364d" providerId="AD" clId="Web-{0538D50D-B275-2770-D54B-EB3A01DF3532}" dt="2025-08-14T13:15:22.206" v="10"/>
        <pc:sldMkLst>
          <pc:docMk/>
          <pc:sldMk cId="3737266479" sldId="307"/>
        </pc:sldMkLst>
      </pc:sldChg>
      <pc:sldChg chg="modTransition">
        <pc:chgData name="Chilingaryan, Mane" userId="S::mchilingaryan@mgb.org::e98c4878-a630-4dad-9d00-147a1f65364d" providerId="AD" clId="Web-{0538D50D-B275-2770-D54B-EB3A01DF3532}" dt="2025-08-14T13:15:22.206" v="9"/>
        <pc:sldMkLst>
          <pc:docMk/>
          <pc:sldMk cId="3586613618" sldId="313"/>
        </pc:sldMkLst>
      </pc:sldChg>
      <pc:sldChg chg="modSp modTransition">
        <pc:chgData name="Chilingaryan, Mane" userId="S::mchilingaryan@mgb.org::e98c4878-a630-4dad-9d00-147a1f65364d" providerId="AD" clId="Web-{0538D50D-B275-2770-D54B-EB3A01DF3532}" dt="2025-08-14T13:29:08.623" v="543"/>
        <pc:sldMkLst>
          <pc:docMk/>
          <pc:sldMk cId="1092221345" sldId="315"/>
        </pc:sldMkLst>
        <pc:graphicFrameChg chg="mod modGraphic">
          <ac:chgData name="Chilingaryan, Mane" userId="S::mchilingaryan@mgb.org::e98c4878-a630-4dad-9d00-147a1f65364d" providerId="AD" clId="Web-{0538D50D-B275-2770-D54B-EB3A01DF3532}" dt="2025-08-14T13:29:08.623" v="543"/>
          <ac:graphicFrameMkLst>
            <pc:docMk/>
            <pc:sldMk cId="1092221345" sldId="315"/>
            <ac:graphicFrameMk id="2" creationId="{3B54EA22-F6A3-0AC4-8775-8D24738F6EBB}"/>
          </ac:graphicFrameMkLst>
        </pc:graphicFrameChg>
      </pc:sldChg>
      <pc:sldChg chg="modTransition">
        <pc:chgData name="Chilingaryan, Mane" userId="S::mchilingaryan@mgb.org::e98c4878-a630-4dad-9d00-147a1f65364d" providerId="AD" clId="Web-{0538D50D-B275-2770-D54B-EB3A01DF3532}" dt="2025-08-14T13:15:22.206" v="11"/>
        <pc:sldMkLst>
          <pc:docMk/>
          <pc:sldMk cId="165976338" sldId="316"/>
        </pc:sldMkLst>
      </pc:sldChg>
    </pc:docChg>
  </pc:docChgLst>
  <pc:docChgLst>
    <pc:chgData name="Chilingaryan, Mane" userId="S::mchilingaryan@mgb.org::e98c4878-a630-4dad-9d00-147a1f65364d" providerId="AD" clId="Web-{CA434B8D-2B74-299A-A97E-1512FE01A244}"/>
    <pc:docChg chg="addSld delSld modSld sldOrd">
      <pc:chgData name="Chilingaryan, Mane" userId="S::mchilingaryan@mgb.org::e98c4878-a630-4dad-9d00-147a1f65364d" providerId="AD" clId="Web-{CA434B8D-2B74-299A-A97E-1512FE01A244}" dt="2025-08-13T18:54:22.232" v="1522"/>
      <pc:docMkLst>
        <pc:docMk/>
      </pc:docMkLst>
      <pc:sldChg chg="modSp">
        <pc:chgData name="Chilingaryan, Mane" userId="S::mchilingaryan@mgb.org::e98c4878-a630-4dad-9d00-147a1f65364d" providerId="AD" clId="Web-{CA434B8D-2B74-299A-A97E-1512FE01A244}" dt="2025-08-13T17:16:26.833" v="236" actId="20577"/>
        <pc:sldMkLst>
          <pc:docMk/>
          <pc:sldMk cId="2080481143" sldId="271"/>
        </pc:sldMkLst>
        <pc:spChg chg="mod">
          <ac:chgData name="Chilingaryan, Mane" userId="S::mchilingaryan@mgb.org::e98c4878-a630-4dad-9d00-147a1f65364d" providerId="AD" clId="Web-{CA434B8D-2B74-299A-A97E-1512FE01A244}" dt="2025-08-13T17:16:26.833" v="236" actId="20577"/>
          <ac:spMkLst>
            <pc:docMk/>
            <pc:sldMk cId="2080481143" sldId="271"/>
            <ac:spMk id="4" creationId="{2EDAC0E4-12C7-C24B-3D06-BFBEA14C210C}"/>
          </ac:spMkLst>
        </pc:spChg>
      </pc:sldChg>
      <pc:sldChg chg="modSp">
        <pc:chgData name="Chilingaryan, Mane" userId="S::mchilingaryan@mgb.org::e98c4878-a630-4dad-9d00-147a1f65364d" providerId="AD" clId="Web-{CA434B8D-2B74-299A-A97E-1512FE01A244}" dt="2025-08-13T17:16:40.787" v="237" actId="20577"/>
        <pc:sldMkLst>
          <pc:docMk/>
          <pc:sldMk cId="836206209" sldId="288"/>
        </pc:sldMkLst>
        <pc:spChg chg="mod">
          <ac:chgData name="Chilingaryan, Mane" userId="S::mchilingaryan@mgb.org::e98c4878-a630-4dad-9d00-147a1f65364d" providerId="AD" clId="Web-{CA434B8D-2B74-299A-A97E-1512FE01A244}" dt="2025-08-13T17:16:40.787" v="237" actId="20577"/>
          <ac:spMkLst>
            <pc:docMk/>
            <pc:sldMk cId="836206209" sldId="288"/>
            <ac:spMk id="2" creationId="{439BD40A-48A8-0CE2-DD56-6BD5AAFA7206}"/>
          </ac:spMkLst>
        </pc:spChg>
      </pc:sldChg>
      <pc:sldChg chg="addSp delSp modSp">
        <pc:chgData name="Chilingaryan, Mane" userId="S::mchilingaryan@mgb.org::e98c4878-a630-4dad-9d00-147a1f65364d" providerId="AD" clId="Web-{CA434B8D-2B74-299A-A97E-1512FE01A244}" dt="2025-08-13T17:11:11.448" v="149"/>
        <pc:sldMkLst>
          <pc:docMk/>
          <pc:sldMk cId="1618895210" sldId="292"/>
        </pc:sldMkLst>
        <pc:spChg chg="mod">
          <ac:chgData name="Chilingaryan, Mane" userId="S::mchilingaryan@mgb.org::e98c4878-a630-4dad-9d00-147a1f65364d" providerId="AD" clId="Web-{CA434B8D-2B74-299A-A97E-1512FE01A244}" dt="2025-08-13T17:11:11.448" v="149"/>
          <ac:spMkLst>
            <pc:docMk/>
            <pc:sldMk cId="1618895210" sldId="292"/>
            <ac:spMk id="34" creationId="{C02808E6-77FD-2E62-05AD-3D538CB83EDE}"/>
          </ac:spMkLst>
        </pc:spChg>
        <pc:picChg chg="mod">
          <ac:chgData name="Chilingaryan, Mane" userId="S::mchilingaryan@mgb.org::e98c4878-a630-4dad-9d00-147a1f65364d" providerId="AD" clId="Web-{CA434B8D-2B74-299A-A97E-1512FE01A244}" dt="2025-08-13T17:10:58.510" v="147" actId="1076"/>
          <ac:picMkLst>
            <pc:docMk/>
            <pc:sldMk cId="1618895210" sldId="292"/>
            <ac:picMk id="5" creationId="{3DDC5150-94DB-6B65-3203-83849FA2B948}"/>
          </ac:picMkLst>
        </pc:picChg>
        <pc:picChg chg="mod">
          <ac:chgData name="Chilingaryan, Mane" userId="S::mchilingaryan@mgb.org::e98c4878-a630-4dad-9d00-147a1f65364d" providerId="AD" clId="Web-{CA434B8D-2B74-299A-A97E-1512FE01A244}" dt="2025-08-13T17:04:58.700" v="102"/>
          <ac:picMkLst>
            <pc:docMk/>
            <pc:sldMk cId="1618895210" sldId="292"/>
            <ac:picMk id="7" creationId="{B08388D5-DF27-2A66-6146-EA1AEE32F700}"/>
          </ac:picMkLst>
        </pc:picChg>
        <pc:picChg chg="mod">
          <ac:chgData name="Chilingaryan, Mane" userId="S::mchilingaryan@mgb.org::e98c4878-a630-4dad-9d00-147a1f65364d" providerId="AD" clId="Web-{CA434B8D-2B74-299A-A97E-1512FE01A244}" dt="2025-08-13T17:05:00.481" v="103"/>
          <ac:picMkLst>
            <pc:docMk/>
            <pc:sldMk cId="1618895210" sldId="292"/>
            <ac:picMk id="8" creationId="{0CC775DF-7713-A639-7ECB-FD2D9A59A037}"/>
          </ac:picMkLst>
        </pc:picChg>
        <pc:picChg chg="mod">
          <ac:chgData name="Chilingaryan, Mane" userId="S::mchilingaryan@mgb.org::e98c4878-a630-4dad-9d00-147a1f65364d" providerId="AD" clId="Web-{CA434B8D-2B74-299A-A97E-1512FE01A244}" dt="2025-08-13T17:05:02.481" v="104"/>
          <ac:picMkLst>
            <pc:docMk/>
            <pc:sldMk cId="1618895210" sldId="292"/>
            <ac:picMk id="13" creationId="{88FDC3F5-605B-45E0-A6E8-5867EE627366}"/>
          </ac:picMkLst>
        </pc:picChg>
        <pc:picChg chg="mod">
          <ac:chgData name="Chilingaryan, Mane" userId="S::mchilingaryan@mgb.org::e98c4878-a630-4dad-9d00-147a1f65364d" providerId="AD" clId="Web-{CA434B8D-2B74-299A-A97E-1512FE01A244}" dt="2025-08-13T17:05:04.341" v="105"/>
          <ac:picMkLst>
            <pc:docMk/>
            <pc:sldMk cId="1618895210" sldId="292"/>
            <ac:picMk id="14" creationId="{71D87955-5FED-6F0D-6AD4-5E4448B1C521}"/>
          </ac:picMkLst>
        </pc:picChg>
        <pc:picChg chg="mod">
          <ac:chgData name="Chilingaryan, Mane" userId="S::mchilingaryan@mgb.org::e98c4878-a630-4dad-9d00-147a1f65364d" providerId="AD" clId="Web-{CA434B8D-2B74-299A-A97E-1512FE01A244}" dt="2025-08-13T17:05:12.232" v="107" actId="1076"/>
          <ac:picMkLst>
            <pc:docMk/>
            <pc:sldMk cId="1618895210" sldId="292"/>
            <ac:picMk id="15" creationId="{DE2D4E3D-9D40-F7FD-65BA-05EF797CAB3E}"/>
          </ac:picMkLst>
        </pc:picChg>
      </pc:sldChg>
      <pc:sldChg chg="modSp del">
        <pc:chgData name="Chilingaryan, Mane" userId="S::mchilingaryan@mgb.org::e98c4878-a630-4dad-9d00-147a1f65364d" providerId="AD" clId="Web-{CA434B8D-2B74-299A-A97E-1512FE01A244}" dt="2025-08-13T17:17:35.087" v="240"/>
        <pc:sldMkLst>
          <pc:docMk/>
          <pc:sldMk cId="3307604867" sldId="302"/>
        </pc:sldMkLst>
      </pc:sldChg>
      <pc:sldChg chg="addSp delSp modSp del ord">
        <pc:chgData name="Chilingaryan, Mane" userId="S::mchilingaryan@mgb.org::e98c4878-a630-4dad-9d00-147a1f65364d" providerId="AD" clId="Web-{CA434B8D-2B74-299A-A97E-1512FE01A244}" dt="2025-08-13T17:52:21.726" v="711"/>
        <pc:sldMkLst>
          <pc:docMk/>
          <pc:sldMk cId="2325043160" sldId="303"/>
        </pc:sldMkLst>
      </pc:sldChg>
      <pc:sldChg chg="delSp modSp del ord">
        <pc:chgData name="Chilingaryan, Mane" userId="S::mchilingaryan@mgb.org::e98c4878-a630-4dad-9d00-147a1f65364d" providerId="AD" clId="Web-{CA434B8D-2B74-299A-A97E-1512FE01A244}" dt="2025-08-13T17:02:33.646" v="91"/>
        <pc:sldMkLst>
          <pc:docMk/>
          <pc:sldMk cId="185798304" sldId="304"/>
        </pc:sldMkLst>
      </pc:sldChg>
      <pc:sldChg chg="delSp modSp add replId">
        <pc:chgData name="Chilingaryan, Mane" userId="S::mchilingaryan@mgb.org::e98c4878-a630-4dad-9d00-147a1f65364d" providerId="AD" clId="Web-{CA434B8D-2B74-299A-A97E-1512FE01A244}" dt="2025-08-13T18:33:49.444" v="1256"/>
        <pc:sldMkLst>
          <pc:docMk/>
          <pc:sldMk cId="1556562274" sldId="304"/>
        </pc:sldMkLst>
        <pc:spChg chg="mod">
          <ac:chgData name="Chilingaryan, Mane" userId="S::mchilingaryan@mgb.org::e98c4878-a630-4dad-9d00-147a1f65364d" providerId="AD" clId="Web-{CA434B8D-2B74-299A-A97E-1512FE01A244}" dt="2025-08-13T17:57:48.711" v="809" actId="1076"/>
          <ac:spMkLst>
            <pc:docMk/>
            <pc:sldMk cId="1556562274" sldId="304"/>
            <ac:spMk id="6" creationId="{75255268-A024-5651-2EC0-5550D5E87609}"/>
          </ac:spMkLst>
        </pc:spChg>
        <pc:graphicFrameChg chg="mod modGraphic">
          <ac:chgData name="Chilingaryan, Mane" userId="S::mchilingaryan@mgb.org::e98c4878-a630-4dad-9d00-147a1f65364d" providerId="AD" clId="Web-{CA434B8D-2B74-299A-A97E-1512FE01A244}" dt="2025-08-13T18:33:49.444" v="1256"/>
          <ac:graphicFrameMkLst>
            <pc:docMk/>
            <pc:sldMk cId="1556562274" sldId="304"/>
            <ac:graphicFrameMk id="2" creationId="{4ABEE708-99B9-8EB7-110E-79B957DB528B}"/>
          </ac:graphicFrameMkLst>
        </pc:graphicFrameChg>
        <pc:picChg chg="mod">
          <ac:chgData name="Chilingaryan, Mane" userId="S::mchilingaryan@mgb.org::e98c4878-a630-4dad-9d00-147a1f65364d" providerId="AD" clId="Web-{CA434B8D-2B74-299A-A97E-1512FE01A244}" dt="2025-08-13T18:21:49.705" v="1138" actId="1076"/>
          <ac:picMkLst>
            <pc:docMk/>
            <pc:sldMk cId="1556562274" sldId="304"/>
            <ac:picMk id="3" creationId="{563CC41D-C914-3E53-7E92-BF1190B5251A}"/>
          </ac:picMkLst>
        </pc:picChg>
        <pc:picChg chg="mod">
          <ac:chgData name="Chilingaryan, Mane" userId="S::mchilingaryan@mgb.org::e98c4878-a630-4dad-9d00-147a1f65364d" providerId="AD" clId="Web-{CA434B8D-2B74-299A-A97E-1512FE01A244}" dt="2025-08-13T17:52:30.023" v="713" actId="1076"/>
          <ac:picMkLst>
            <pc:docMk/>
            <pc:sldMk cId="1556562274" sldId="304"/>
            <ac:picMk id="5" creationId="{E1D64F24-0CBF-0610-4CE2-B141A665493B}"/>
          </ac:picMkLst>
        </pc:picChg>
        <pc:picChg chg="mod">
          <ac:chgData name="Chilingaryan, Mane" userId="S::mchilingaryan@mgb.org::e98c4878-a630-4dad-9d00-147a1f65364d" providerId="AD" clId="Web-{CA434B8D-2B74-299A-A97E-1512FE01A244}" dt="2025-08-13T18:21:53.580" v="1139" actId="1076"/>
          <ac:picMkLst>
            <pc:docMk/>
            <pc:sldMk cId="1556562274" sldId="304"/>
            <ac:picMk id="9" creationId="{9D872E4B-4D2D-B781-92F9-9942AA29B329}"/>
          </ac:picMkLst>
        </pc:picChg>
      </pc:sldChg>
      <pc:sldChg chg="modSp add replId">
        <pc:chgData name="Chilingaryan, Mane" userId="S::mchilingaryan@mgb.org::e98c4878-a630-4dad-9d00-147a1f65364d" providerId="AD" clId="Web-{CA434B8D-2B74-299A-A97E-1512FE01A244}" dt="2025-08-13T18:33:58.773" v="1276"/>
        <pc:sldMkLst>
          <pc:docMk/>
          <pc:sldMk cId="2455777990" sldId="305"/>
        </pc:sldMkLst>
        <pc:spChg chg="mod">
          <ac:chgData name="Chilingaryan, Mane" userId="S::mchilingaryan@mgb.org::e98c4878-a630-4dad-9d00-147a1f65364d" providerId="AD" clId="Web-{CA434B8D-2B74-299A-A97E-1512FE01A244}" dt="2025-08-13T17:57:42.585" v="808" actId="1076"/>
          <ac:spMkLst>
            <pc:docMk/>
            <pc:sldMk cId="2455777990" sldId="305"/>
            <ac:spMk id="6" creationId="{D4A450E7-E019-2F28-64C2-11C007CB7E75}"/>
          </ac:spMkLst>
        </pc:spChg>
        <pc:graphicFrameChg chg="mod modGraphic">
          <ac:chgData name="Chilingaryan, Mane" userId="S::mchilingaryan@mgb.org::e98c4878-a630-4dad-9d00-147a1f65364d" providerId="AD" clId="Web-{CA434B8D-2B74-299A-A97E-1512FE01A244}" dt="2025-08-13T18:33:58.773" v="1276"/>
          <ac:graphicFrameMkLst>
            <pc:docMk/>
            <pc:sldMk cId="2455777990" sldId="305"/>
            <ac:graphicFrameMk id="2" creationId="{AC0028DB-06F4-2C7F-53A7-4D54E2E2C60E}"/>
          </ac:graphicFrameMkLst>
        </pc:graphicFrameChg>
        <pc:picChg chg="mod">
          <ac:chgData name="Chilingaryan, Mane" userId="S::mchilingaryan@mgb.org::e98c4878-a630-4dad-9d00-147a1f65364d" providerId="AD" clId="Web-{CA434B8D-2B74-299A-A97E-1512FE01A244}" dt="2025-08-13T18:21:32.907" v="1134" actId="1076"/>
          <ac:picMkLst>
            <pc:docMk/>
            <pc:sldMk cId="2455777990" sldId="305"/>
            <ac:picMk id="3" creationId="{08CD1467-9A49-7E0C-5ED4-011973D5D661}"/>
          </ac:picMkLst>
        </pc:picChg>
        <pc:picChg chg="mod">
          <ac:chgData name="Chilingaryan, Mane" userId="S::mchilingaryan@mgb.org::e98c4878-a630-4dad-9d00-147a1f65364d" providerId="AD" clId="Web-{CA434B8D-2B74-299A-A97E-1512FE01A244}" dt="2025-08-13T18:21:40.751" v="1135" actId="1076"/>
          <ac:picMkLst>
            <pc:docMk/>
            <pc:sldMk cId="2455777990" sldId="305"/>
            <ac:picMk id="9" creationId="{28CBCF79-E770-2023-287C-54CBB297A85F}"/>
          </ac:picMkLst>
        </pc:picChg>
      </pc:sldChg>
      <pc:sldChg chg="add del replId">
        <pc:chgData name="Chilingaryan, Mane" userId="S::mchilingaryan@mgb.org::e98c4878-a630-4dad-9d00-147a1f65364d" providerId="AD" clId="Web-{CA434B8D-2B74-299A-A97E-1512FE01A244}" dt="2025-08-13T17:53:38.980" v="714"/>
        <pc:sldMkLst>
          <pc:docMk/>
          <pc:sldMk cId="3995032215" sldId="305"/>
        </pc:sldMkLst>
      </pc:sldChg>
      <pc:sldChg chg="addSp delSp modSp add ord replId">
        <pc:chgData name="Chilingaryan, Mane" userId="S::mchilingaryan@mgb.org::e98c4878-a630-4dad-9d00-147a1f65364d" providerId="AD" clId="Web-{CA434B8D-2B74-299A-A97E-1512FE01A244}" dt="2025-08-13T18:51:19.146" v="1511" actId="20577"/>
        <pc:sldMkLst>
          <pc:docMk/>
          <pc:sldMk cId="4228549846" sldId="306"/>
        </pc:sldMkLst>
      </pc:sldChg>
      <pc:sldChg chg="modSp add replId">
        <pc:chgData name="Chilingaryan, Mane" userId="S::mchilingaryan@mgb.org::e98c4878-a630-4dad-9d00-147a1f65364d" providerId="AD" clId="Web-{CA434B8D-2B74-299A-A97E-1512FE01A244}" dt="2025-08-13T18:25:03.757" v="1200" actId="20577"/>
        <pc:sldMkLst>
          <pc:docMk/>
          <pc:sldMk cId="3737266479" sldId="307"/>
        </pc:sldMkLst>
        <pc:spChg chg="mod">
          <ac:chgData name="Chilingaryan, Mane" userId="S::mchilingaryan@mgb.org::e98c4878-a630-4dad-9d00-147a1f65364d" providerId="AD" clId="Web-{CA434B8D-2B74-299A-A97E-1512FE01A244}" dt="2025-08-13T18:25:03.757" v="1200" actId="20577"/>
          <ac:spMkLst>
            <pc:docMk/>
            <pc:sldMk cId="3737266479" sldId="307"/>
            <ac:spMk id="6" creationId="{28F9C164-0FCE-8E9C-6D35-2C803E32BB4B}"/>
          </ac:spMkLst>
        </pc:spChg>
      </pc:sldChg>
      <pc:sldChg chg="modSp add replId">
        <pc:chgData name="Chilingaryan, Mane" userId="S::mchilingaryan@mgb.org::e98c4878-a630-4dad-9d00-147a1f65364d" providerId="AD" clId="Web-{CA434B8D-2B74-299A-A97E-1512FE01A244}" dt="2025-08-13T18:31:00.078" v="1233" actId="20577"/>
        <pc:sldMkLst>
          <pc:docMk/>
          <pc:sldMk cId="4247110715" sldId="308"/>
        </pc:sldMkLst>
      </pc:sldChg>
      <pc:sldChg chg="add del replId">
        <pc:chgData name="Chilingaryan, Mane" userId="S::mchilingaryan@mgb.org::e98c4878-a630-4dad-9d00-147a1f65364d" providerId="AD" clId="Web-{CA434B8D-2B74-299A-A97E-1512FE01A244}" dt="2025-08-13T18:46:03.461" v="1467"/>
        <pc:sldMkLst>
          <pc:docMk/>
          <pc:sldMk cId="4157934607" sldId="309"/>
        </pc:sldMkLst>
      </pc:sldChg>
      <pc:sldChg chg="addSp delSp modSp add del replId">
        <pc:chgData name="Chilingaryan, Mane" userId="S::mchilingaryan@mgb.org::e98c4878-a630-4dad-9d00-147a1f65364d" providerId="AD" clId="Web-{CA434B8D-2B74-299A-A97E-1512FE01A244}" dt="2025-08-13T18:54:18.341" v="1521"/>
        <pc:sldMkLst>
          <pc:docMk/>
          <pc:sldMk cId="697237264" sldId="310"/>
        </pc:sldMkLst>
      </pc:sldChg>
      <pc:sldChg chg="add del replId">
        <pc:chgData name="Chilingaryan, Mane" userId="S::mchilingaryan@mgb.org::e98c4878-a630-4dad-9d00-147a1f65364d" providerId="AD" clId="Web-{CA434B8D-2B74-299A-A97E-1512FE01A244}" dt="2025-08-13T18:54:22.232" v="1522"/>
        <pc:sldMkLst>
          <pc:docMk/>
          <pc:sldMk cId="251228471" sldId="311"/>
        </pc:sldMkLst>
      </pc:sldChg>
      <pc:sldChg chg="add replId">
        <pc:chgData name="Chilingaryan, Mane" userId="S::mchilingaryan@mgb.org::e98c4878-a630-4dad-9d00-147a1f65364d" providerId="AD" clId="Web-{CA434B8D-2B74-299A-A97E-1512FE01A244}" dt="2025-08-13T18:54:10.590" v="1520"/>
        <pc:sldMkLst>
          <pc:docMk/>
          <pc:sldMk cId="835843484" sldId="312"/>
        </pc:sldMkLst>
      </pc:sldChg>
    </pc:docChg>
  </pc:docChgLst>
  <pc:docChgLst>
    <pc:chgData name="Chilingaryan, Mane" userId="S::mchilingaryan@mgb.org::e98c4878-a630-4dad-9d00-147a1f65364d" providerId="AD" clId="Web-{A72A575B-0455-CBA3-0695-6EB0225DC10B}"/>
    <pc:docChg chg="addSld delSld modSld">
      <pc:chgData name="Chilingaryan, Mane" userId="S::mchilingaryan@mgb.org::e98c4878-a630-4dad-9d00-147a1f65364d" providerId="AD" clId="Web-{A72A575B-0455-CBA3-0695-6EB0225DC10B}" dt="2025-08-15T16:12:57.085" v="585" actId="20577"/>
      <pc:docMkLst>
        <pc:docMk/>
      </pc:docMkLst>
      <pc:sldChg chg="addSp delSp modSp del mod setBg">
        <pc:chgData name="Chilingaryan, Mane" userId="S::mchilingaryan@mgb.org::e98c4878-a630-4dad-9d00-147a1f65364d" providerId="AD" clId="Web-{A72A575B-0455-CBA3-0695-6EB0225DC10B}" dt="2025-08-15T15:49:31.167" v="333"/>
        <pc:sldMkLst>
          <pc:docMk/>
          <pc:sldMk cId="4228549846" sldId="306"/>
        </pc:sldMkLst>
        <pc:spChg chg="add del mod">
          <ac:chgData name="Chilingaryan, Mane" userId="S::mchilingaryan@mgb.org::e98c4878-a630-4dad-9d00-147a1f65364d" providerId="AD" clId="Web-{A72A575B-0455-CBA3-0695-6EB0225DC10B}" dt="2025-08-15T15:18:56.380" v="135"/>
          <ac:spMkLst>
            <pc:docMk/>
            <pc:sldMk cId="4228549846" sldId="306"/>
            <ac:spMk id="3" creationId="{54E0A36B-C800-4B8E-604B-588228C3DACC}"/>
          </ac:spMkLst>
        </pc:spChg>
        <pc:spChg chg="del mod">
          <ac:chgData name="Chilingaryan, Mane" userId="S::mchilingaryan@mgb.org::e98c4878-a630-4dad-9d00-147a1f65364d" providerId="AD" clId="Web-{A72A575B-0455-CBA3-0695-6EB0225DC10B}" dt="2025-08-15T15:32:58.019" v="235"/>
          <ac:spMkLst>
            <pc:docMk/>
            <pc:sldMk cId="4228549846" sldId="306"/>
            <ac:spMk id="7" creationId="{BA8803BC-C782-3817-00D5-B4E4875DDA42}"/>
          </ac:spMkLst>
        </pc:spChg>
        <pc:spChg chg="add del">
          <ac:chgData name="Chilingaryan, Mane" userId="S::mchilingaryan@mgb.org::e98c4878-a630-4dad-9d00-147a1f65364d" providerId="AD" clId="Web-{A72A575B-0455-CBA3-0695-6EB0225DC10B}" dt="2025-08-15T15:45:06.313" v="308"/>
          <ac:spMkLst>
            <pc:docMk/>
            <pc:sldMk cId="4228549846" sldId="306"/>
            <ac:spMk id="10" creationId="{4105425D-E750-960F-C67C-6E9AD8E1F572}"/>
          </ac:spMkLst>
        </pc:spChg>
        <pc:spChg chg="add del">
          <ac:chgData name="Chilingaryan, Mane" userId="S::mchilingaryan@mgb.org::e98c4878-a630-4dad-9d00-147a1f65364d" providerId="AD" clId="Web-{A72A575B-0455-CBA3-0695-6EB0225DC10B}" dt="2025-08-15T15:45:09.110" v="310"/>
          <ac:spMkLst>
            <pc:docMk/>
            <pc:sldMk cId="4228549846" sldId="306"/>
            <ac:spMk id="11" creationId="{AF9877B9-429C-0733-FB05-CAC44100F7F4}"/>
          </ac:spMkLst>
        </pc:spChg>
        <pc:spChg chg="add del">
          <ac:chgData name="Chilingaryan, Mane" userId="S::mchilingaryan@mgb.org::e98c4878-a630-4dad-9d00-147a1f65364d" providerId="AD" clId="Web-{A72A575B-0455-CBA3-0695-6EB0225DC10B}" dt="2025-08-15T15:45:33.814" v="312"/>
          <ac:spMkLst>
            <pc:docMk/>
            <pc:sldMk cId="4228549846" sldId="306"/>
            <ac:spMk id="12" creationId="{2B3770BA-0077-8C5E-E18D-C291B5B7C704}"/>
          </ac:spMkLst>
        </pc:spChg>
        <pc:spChg chg="add del">
          <ac:chgData name="Chilingaryan, Mane" userId="S::mchilingaryan@mgb.org::e98c4878-a630-4dad-9d00-147a1f65364d" providerId="AD" clId="Web-{A72A575B-0455-CBA3-0695-6EB0225DC10B}" dt="2025-08-15T15:46:10.018" v="314"/>
          <ac:spMkLst>
            <pc:docMk/>
            <pc:sldMk cId="4228549846" sldId="306"/>
            <ac:spMk id="13" creationId="{01892CA5-4786-73A6-D667-814ACA1FE522}"/>
          </ac:spMkLst>
        </pc:spChg>
        <pc:picChg chg="add del mod modCrop">
          <ac:chgData name="Chilingaryan, Mane" userId="S::mchilingaryan@mgb.org::e98c4878-a630-4dad-9d00-147a1f65364d" providerId="AD" clId="Web-{A72A575B-0455-CBA3-0695-6EB0225DC10B}" dt="2025-08-15T15:33:14.208" v="239"/>
          <ac:picMkLst>
            <pc:docMk/>
            <pc:sldMk cId="4228549846" sldId="306"/>
            <ac:picMk id="4" creationId="{418F5A4B-46C5-41C5-BD79-64EFB736D928}"/>
          </ac:picMkLst>
        </pc:picChg>
        <pc:picChg chg="add del mod">
          <ac:chgData name="Chilingaryan, Mane" userId="S::mchilingaryan@mgb.org::e98c4878-a630-4dad-9d00-147a1f65364d" providerId="AD" clId="Web-{A72A575B-0455-CBA3-0695-6EB0225DC10B}" dt="2025-08-15T15:33:26.115" v="245"/>
          <ac:picMkLst>
            <pc:docMk/>
            <pc:sldMk cId="4228549846" sldId="306"/>
            <ac:picMk id="5" creationId="{F3C041D0-26F4-F747-6F18-3B27E267E484}"/>
          </ac:picMkLst>
        </pc:picChg>
        <pc:picChg chg="add del mod">
          <ac:chgData name="Chilingaryan, Mane" userId="S::mchilingaryan@mgb.org::e98c4878-a630-4dad-9d00-147a1f65364d" providerId="AD" clId="Web-{A72A575B-0455-CBA3-0695-6EB0225DC10B}" dt="2025-08-15T15:33:49.866" v="253"/>
          <ac:picMkLst>
            <pc:docMk/>
            <pc:sldMk cId="4228549846" sldId="306"/>
            <ac:picMk id="6" creationId="{191A85C6-C49B-C397-C94E-B9E79085D372}"/>
          </ac:picMkLst>
        </pc:picChg>
        <pc:picChg chg="add del mod">
          <ac:chgData name="Chilingaryan, Mane" userId="S::mchilingaryan@mgb.org::e98c4878-a630-4dad-9d00-147a1f65364d" providerId="AD" clId="Web-{A72A575B-0455-CBA3-0695-6EB0225DC10B}" dt="2025-08-15T15:35:40.138" v="259"/>
          <ac:picMkLst>
            <pc:docMk/>
            <pc:sldMk cId="4228549846" sldId="306"/>
            <ac:picMk id="8" creationId="{BCF0BC2D-01CC-8C8D-D329-222CC1DECC33}"/>
          </ac:picMkLst>
        </pc:picChg>
        <pc:picChg chg="add mod modCrop">
          <ac:chgData name="Chilingaryan, Mane" userId="S::mchilingaryan@mgb.org::e98c4878-a630-4dad-9d00-147a1f65364d" providerId="AD" clId="Web-{A72A575B-0455-CBA3-0695-6EB0225DC10B}" dt="2025-08-15T15:47:06.285" v="325"/>
          <ac:picMkLst>
            <pc:docMk/>
            <pc:sldMk cId="4228549846" sldId="306"/>
            <ac:picMk id="9" creationId="{F9C0AA4D-0D37-713A-1FCA-0B85F4AB49C3}"/>
          </ac:picMkLst>
        </pc:picChg>
      </pc:sldChg>
      <pc:sldChg chg="modSp del">
        <pc:chgData name="Chilingaryan, Mane" userId="S::mchilingaryan@mgb.org::e98c4878-a630-4dad-9d00-147a1f65364d" providerId="AD" clId="Web-{A72A575B-0455-CBA3-0695-6EB0225DC10B}" dt="2025-08-15T16:02:46.713" v="510"/>
        <pc:sldMkLst>
          <pc:docMk/>
          <pc:sldMk cId="3586613618" sldId="313"/>
        </pc:sldMkLst>
        <pc:spChg chg="mod">
          <ac:chgData name="Chilingaryan, Mane" userId="S::mchilingaryan@mgb.org::e98c4878-a630-4dad-9d00-147a1f65364d" providerId="AD" clId="Web-{A72A575B-0455-CBA3-0695-6EB0225DC10B}" dt="2025-08-15T15:31:12.777" v="233" actId="20577"/>
          <ac:spMkLst>
            <pc:docMk/>
            <pc:sldMk cId="3586613618" sldId="313"/>
            <ac:spMk id="7" creationId="{E17C102A-184D-E0CC-9F7E-30E1F9894C12}"/>
          </ac:spMkLst>
        </pc:spChg>
      </pc:sldChg>
      <pc:sldChg chg="modSp">
        <pc:chgData name="Chilingaryan, Mane" userId="S::mchilingaryan@mgb.org::e98c4878-a630-4dad-9d00-147a1f65364d" providerId="AD" clId="Web-{A72A575B-0455-CBA3-0695-6EB0225DC10B}" dt="2025-08-15T14:59:35.192" v="42" actId="20577"/>
        <pc:sldMkLst>
          <pc:docMk/>
          <pc:sldMk cId="165976338" sldId="316"/>
        </pc:sldMkLst>
        <pc:spChg chg="mod">
          <ac:chgData name="Chilingaryan, Mane" userId="S::mchilingaryan@mgb.org::e98c4878-a630-4dad-9d00-147a1f65364d" providerId="AD" clId="Web-{A72A575B-0455-CBA3-0695-6EB0225DC10B}" dt="2025-08-15T14:56:20.977" v="28" actId="20577"/>
          <ac:spMkLst>
            <pc:docMk/>
            <pc:sldMk cId="165976338" sldId="316"/>
            <ac:spMk id="6" creationId="{F73B51B6-0920-5E04-1124-A323CE421D76}"/>
          </ac:spMkLst>
        </pc:spChg>
        <pc:graphicFrameChg chg="modGraphic">
          <ac:chgData name="Chilingaryan, Mane" userId="S::mchilingaryan@mgb.org::e98c4878-a630-4dad-9d00-147a1f65364d" providerId="AD" clId="Web-{A72A575B-0455-CBA3-0695-6EB0225DC10B}" dt="2025-08-15T14:59:35.192" v="42" actId="20577"/>
          <ac:graphicFrameMkLst>
            <pc:docMk/>
            <pc:sldMk cId="165976338" sldId="316"/>
            <ac:graphicFrameMk id="10" creationId="{830FFEE2-2C73-4891-B14D-B8B6D8E650EB}"/>
          </ac:graphicFrameMkLst>
        </pc:graphicFrameChg>
      </pc:sldChg>
      <pc:sldChg chg="addSp delSp modSp add del replId">
        <pc:chgData name="Chilingaryan, Mane" userId="S::mchilingaryan@mgb.org::e98c4878-a630-4dad-9d00-147a1f65364d" providerId="AD" clId="Web-{A72A575B-0455-CBA3-0695-6EB0225DC10B}" dt="2025-08-15T16:09:24.092" v="562"/>
        <pc:sldMkLst>
          <pc:docMk/>
          <pc:sldMk cId="3777325316" sldId="317"/>
        </pc:sldMkLst>
        <pc:picChg chg="add del mod">
          <ac:chgData name="Chilingaryan, Mane" userId="S::mchilingaryan@mgb.org::e98c4878-a630-4dad-9d00-147a1f65364d" providerId="AD" clId="Web-{A72A575B-0455-CBA3-0695-6EB0225DC10B}" dt="2025-08-15T15:49:24.713" v="332"/>
          <ac:picMkLst>
            <pc:docMk/>
            <pc:sldMk cId="3777325316" sldId="317"/>
            <ac:picMk id="2" creationId="{A3E264A8-1FBD-43F0-56DF-8FEF47175528}"/>
          </ac:picMkLst>
        </pc:picChg>
        <pc:picChg chg="mod">
          <ac:chgData name="Chilingaryan, Mane" userId="S::mchilingaryan@mgb.org::e98c4878-a630-4dad-9d00-147a1f65364d" providerId="AD" clId="Web-{A72A575B-0455-CBA3-0695-6EB0225DC10B}" dt="2025-08-15T15:48:53.163" v="329" actId="1076"/>
          <ac:picMkLst>
            <pc:docMk/>
            <pc:sldMk cId="3777325316" sldId="317"/>
            <ac:picMk id="9" creationId="{DC6C52D4-F27E-80EF-6732-164C0D024FFA}"/>
          </ac:picMkLst>
        </pc:picChg>
      </pc:sldChg>
      <pc:sldChg chg="addSp delSp modSp add del mod replId setBg">
        <pc:chgData name="Chilingaryan, Mane" userId="S::mchilingaryan@mgb.org::e98c4878-a630-4dad-9d00-147a1f65364d" providerId="AD" clId="Web-{A72A575B-0455-CBA3-0695-6EB0225DC10B}" dt="2025-08-15T16:12:48.257" v="583" actId="1076"/>
        <pc:sldMkLst>
          <pc:docMk/>
          <pc:sldMk cId="3791160283" sldId="318"/>
        </pc:sldMkLst>
        <pc:spChg chg="add del">
          <ac:chgData name="Chilingaryan, Mane" userId="S::mchilingaryan@mgb.org::e98c4878-a630-4dad-9d00-147a1f65364d" providerId="AD" clId="Web-{A72A575B-0455-CBA3-0695-6EB0225DC10B}" dt="2025-08-15T15:49:58.090" v="339"/>
          <ac:spMkLst>
            <pc:docMk/>
            <pc:sldMk cId="3791160283" sldId="318"/>
            <ac:spMk id="2" creationId="{D9B02384-ADDE-EFC6-372C-ED1CEEAB4469}"/>
          </ac:spMkLst>
        </pc:spChg>
        <pc:spChg chg="add del">
          <ac:chgData name="Chilingaryan, Mane" userId="S::mchilingaryan@mgb.org::e98c4878-a630-4dad-9d00-147a1f65364d" providerId="AD" clId="Web-{A72A575B-0455-CBA3-0695-6EB0225DC10B}" dt="2025-08-15T15:49:59.778" v="341"/>
          <ac:spMkLst>
            <pc:docMk/>
            <pc:sldMk cId="3791160283" sldId="318"/>
            <ac:spMk id="3" creationId="{9EF42A74-906C-DE5A-E36C-DF5C5D2DBE7A}"/>
          </ac:spMkLst>
        </pc:spChg>
        <pc:spChg chg="add del mod">
          <ac:chgData name="Chilingaryan, Mane" userId="S::mchilingaryan@mgb.org::e98c4878-a630-4dad-9d00-147a1f65364d" providerId="AD" clId="Web-{A72A575B-0455-CBA3-0695-6EB0225DC10B}" dt="2025-08-15T15:50:08.169" v="344"/>
          <ac:spMkLst>
            <pc:docMk/>
            <pc:sldMk cId="3791160283" sldId="318"/>
            <ac:spMk id="4" creationId="{AD1CE3C5-D20C-5415-9422-3EDF503EFC7D}"/>
          </ac:spMkLst>
        </pc:spChg>
        <pc:spChg chg="add mod">
          <ac:chgData name="Chilingaryan, Mane" userId="S::mchilingaryan@mgb.org::e98c4878-a630-4dad-9d00-147a1f65364d" providerId="AD" clId="Web-{A72A575B-0455-CBA3-0695-6EB0225DC10B}" dt="2025-08-15T16:09:51" v="565" actId="14100"/>
          <ac:spMkLst>
            <pc:docMk/>
            <pc:sldMk cId="3791160283" sldId="318"/>
            <ac:spMk id="6" creationId="{D2B7AF0B-802A-4DDA-97B2-88BA07AC5E4B}"/>
          </ac:spMkLst>
        </pc:spChg>
        <pc:spChg chg="add mod">
          <ac:chgData name="Chilingaryan, Mane" userId="S::mchilingaryan@mgb.org::e98c4878-a630-4dad-9d00-147a1f65364d" providerId="AD" clId="Web-{A72A575B-0455-CBA3-0695-6EB0225DC10B}" dt="2025-08-15T16:09:14.045" v="561" actId="20577"/>
          <ac:spMkLst>
            <pc:docMk/>
            <pc:sldMk cId="3791160283" sldId="318"/>
            <ac:spMk id="7" creationId="{2DBA9501-FCE4-442A-B124-8658447E83A4}"/>
          </ac:spMkLst>
        </pc:spChg>
        <pc:spChg chg="del mod">
          <ac:chgData name="Chilingaryan, Mane" userId="S::mchilingaryan@mgb.org::e98c4878-a630-4dad-9d00-147a1f65364d" providerId="AD" clId="Web-{A72A575B-0455-CBA3-0695-6EB0225DC10B}" dt="2025-08-15T15:58:40.690" v="436"/>
          <ac:spMkLst>
            <pc:docMk/>
            <pc:sldMk cId="3791160283" sldId="318"/>
            <ac:spMk id="34" creationId="{181E0B2D-2FF4-C41C-AB38-BEB11AE31902}"/>
          </ac:spMkLst>
        </pc:spChg>
        <pc:picChg chg="add del mod">
          <ac:chgData name="Chilingaryan, Mane" userId="S::mchilingaryan@mgb.org::e98c4878-a630-4dad-9d00-147a1f65364d" providerId="AD" clId="Web-{A72A575B-0455-CBA3-0695-6EB0225DC10B}" dt="2025-08-15T16:00:21.725" v="460"/>
          <ac:picMkLst>
            <pc:docMk/>
            <pc:sldMk cId="3791160283" sldId="318"/>
            <ac:picMk id="8" creationId="{13D2ABAC-6126-F1F4-D87F-27268BDB1728}"/>
          </ac:picMkLst>
        </pc:picChg>
        <pc:picChg chg="del mod">
          <ac:chgData name="Chilingaryan, Mane" userId="S::mchilingaryan@mgb.org::e98c4878-a630-4dad-9d00-147a1f65364d" providerId="AD" clId="Web-{A72A575B-0455-CBA3-0695-6EB0225DC10B}" dt="2025-08-15T15:51:44.832" v="365"/>
          <ac:picMkLst>
            <pc:docMk/>
            <pc:sldMk cId="3791160283" sldId="318"/>
            <ac:picMk id="9" creationId="{348AD078-1B3F-32F6-3421-B03F2830C1C8}"/>
          </ac:picMkLst>
        </pc:picChg>
        <pc:picChg chg="add del mod">
          <ac:chgData name="Chilingaryan, Mane" userId="S::mchilingaryan@mgb.org::e98c4878-a630-4dad-9d00-147a1f65364d" providerId="AD" clId="Web-{A72A575B-0455-CBA3-0695-6EB0225DC10B}" dt="2025-08-15T16:12:09.037" v="575"/>
          <ac:picMkLst>
            <pc:docMk/>
            <pc:sldMk cId="3791160283" sldId="318"/>
            <ac:picMk id="10" creationId="{9B76E45C-38B6-2EFA-5779-FC62A5A80CE8}"/>
          </ac:picMkLst>
        </pc:picChg>
        <pc:picChg chg="add mod">
          <ac:chgData name="Chilingaryan, Mane" userId="S::mchilingaryan@mgb.org::e98c4878-a630-4dad-9d00-147a1f65364d" providerId="AD" clId="Web-{A72A575B-0455-CBA3-0695-6EB0225DC10B}" dt="2025-08-15T16:12:48.257" v="583" actId="1076"/>
          <ac:picMkLst>
            <pc:docMk/>
            <pc:sldMk cId="3791160283" sldId="318"/>
            <ac:picMk id="11" creationId="{80C51019-EF30-4D90-503D-20C1551B0697}"/>
          </ac:picMkLst>
        </pc:picChg>
      </pc:sldChg>
      <pc:sldChg chg="addSp delSp modSp add mod replId setBg modClrScheme setClrOvrMap chgLayout">
        <pc:chgData name="Chilingaryan, Mane" userId="S::mchilingaryan@mgb.org::e98c4878-a630-4dad-9d00-147a1f65364d" providerId="AD" clId="Web-{A72A575B-0455-CBA3-0695-6EB0225DC10B}" dt="2025-08-15T16:12:57.085" v="585" actId="20577"/>
        <pc:sldMkLst>
          <pc:docMk/>
          <pc:sldMk cId="453957578" sldId="319"/>
        </pc:sldMkLst>
        <pc:spChg chg="mod ord">
          <ac:chgData name="Chilingaryan, Mane" userId="S::mchilingaryan@mgb.org::e98c4878-a630-4dad-9d00-147a1f65364d" providerId="AD" clId="Web-{A72A575B-0455-CBA3-0695-6EB0225DC10B}" dt="2025-08-15T16:12:57.085" v="585" actId="20577"/>
          <ac:spMkLst>
            <pc:docMk/>
            <pc:sldMk cId="453957578" sldId="319"/>
            <ac:spMk id="6" creationId="{4037B3C1-EE26-CAB8-A506-FB3B21117456}"/>
          </ac:spMkLst>
        </pc:spChg>
        <pc:spChg chg="mod">
          <ac:chgData name="Chilingaryan, Mane" userId="S::mchilingaryan@mgb.org::e98c4878-a630-4dad-9d00-147a1f65364d" providerId="AD" clId="Web-{A72A575B-0455-CBA3-0695-6EB0225DC10B}" dt="2025-08-15T16:06:10.626" v="538" actId="14100"/>
          <ac:spMkLst>
            <pc:docMk/>
            <pc:sldMk cId="453957578" sldId="319"/>
            <ac:spMk id="7" creationId="{958BEDBE-C6EF-4350-4D77-E89639215A19}"/>
          </ac:spMkLst>
        </pc:spChg>
        <pc:spChg chg="add del mod">
          <ac:chgData name="Chilingaryan, Mane" userId="S::mchilingaryan@mgb.org::e98c4878-a630-4dad-9d00-147a1f65364d" providerId="AD" clId="Web-{A72A575B-0455-CBA3-0695-6EB0225DC10B}" dt="2025-08-15T16:05:08.185" v="529"/>
          <ac:spMkLst>
            <pc:docMk/>
            <pc:sldMk cId="453957578" sldId="319"/>
            <ac:spMk id="12" creationId="{F58EF849-D021-8F9D-BFE5-7E6F74B6C029}"/>
          </ac:spMkLst>
        </pc:spChg>
        <pc:spChg chg="add del mod">
          <ac:chgData name="Chilingaryan, Mane" userId="S::mchilingaryan@mgb.org::e98c4878-a630-4dad-9d00-147a1f65364d" providerId="AD" clId="Web-{A72A575B-0455-CBA3-0695-6EB0225DC10B}" dt="2025-08-15T16:05:08.185" v="529"/>
          <ac:spMkLst>
            <pc:docMk/>
            <pc:sldMk cId="453957578" sldId="319"/>
            <ac:spMk id="14" creationId="{1CC29320-7084-D1A5-AB0C-2CC7E02BB78D}"/>
          </ac:spMkLst>
        </pc:spChg>
        <pc:spChg chg="add del mod">
          <ac:chgData name="Chilingaryan, Mane" userId="S::mchilingaryan@mgb.org::e98c4878-a630-4dad-9d00-147a1f65364d" providerId="AD" clId="Web-{A72A575B-0455-CBA3-0695-6EB0225DC10B}" dt="2025-08-15T16:05:05.670" v="528"/>
          <ac:spMkLst>
            <pc:docMk/>
            <pc:sldMk cId="453957578" sldId="319"/>
            <ac:spMk id="19" creationId="{7BB410DD-F3E5-C7D5-89AA-714B642C7F2A}"/>
          </ac:spMkLst>
        </pc:spChg>
        <pc:spChg chg="add del mod">
          <ac:chgData name="Chilingaryan, Mane" userId="S::mchilingaryan@mgb.org::e98c4878-a630-4dad-9d00-147a1f65364d" providerId="AD" clId="Web-{A72A575B-0455-CBA3-0695-6EB0225DC10B}" dt="2025-08-15T16:05:05.670" v="528"/>
          <ac:spMkLst>
            <pc:docMk/>
            <pc:sldMk cId="453957578" sldId="319"/>
            <ac:spMk id="21" creationId="{EEAC1879-31BB-4009-E452-A4B4BE3808AE}"/>
          </ac:spMkLst>
        </pc:spChg>
        <pc:spChg chg="add del mod">
          <ac:chgData name="Chilingaryan, Mane" userId="S::mchilingaryan@mgb.org::e98c4878-a630-4dad-9d00-147a1f65364d" providerId="AD" clId="Web-{A72A575B-0455-CBA3-0695-6EB0225DC10B}" dt="2025-08-15T16:05:05.670" v="528"/>
          <ac:spMkLst>
            <pc:docMk/>
            <pc:sldMk cId="453957578" sldId="319"/>
            <ac:spMk id="23" creationId="{903CAD60-AF0A-3286-9425-0F8BB4E6474D}"/>
          </ac:spMkLst>
        </pc:spChg>
        <pc:picChg chg="add del mod">
          <ac:chgData name="Chilingaryan, Mane" userId="S::mchilingaryan@mgb.org::e98c4878-a630-4dad-9d00-147a1f65364d" providerId="AD" clId="Web-{A72A575B-0455-CBA3-0695-6EB0225DC10B}" dt="2025-08-15T16:04:26.122" v="525"/>
          <ac:picMkLst>
            <pc:docMk/>
            <pc:sldMk cId="453957578" sldId="319"/>
            <ac:picMk id="2" creationId="{81C02E11-79AD-6B1C-1C55-23A1827C1D48}"/>
          </ac:picMkLst>
        </pc:picChg>
        <pc:picChg chg="add del mod">
          <ac:chgData name="Chilingaryan, Mane" userId="S::mchilingaryan@mgb.org::e98c4878-a630-4dad-9d00-147a1f65364d" providerId="AD" clId="Web-{A72A575B-0455-CBA3-0695-6EB0225DC10B}" dt="2025-08-15T16:05:33.795" v="533"/>
          <ac:picMkLst>
            <pc:docMk/>
            <pc:sldMk cId="453957578" sldId="319"/>
            <ac:picMk id="2" creationId="{A0E4E08D-D3C3-5E22-73AE-2320A2173643}"/>
          </ac:picMkLst>
        </pc:picChg>
        <pc:picChg chg="add mod">
          <ac:chgData name="Chilingaryan, Mane" userId="S::mchilingaryan@mgb.org::e98c4878-a630-4dad-9d00-147a1f65364d" providerId="AD" clId="Web-{A72A575B-0455-CBA3-0695-6EB0225DC10B}" dt="2025-08-15T16:10:50.784" v="571"/>
          <ac:picMkLst>
            <pc:docMk/>
            <pc:sldMk cId="453957578" sldId="319"/>
            <ac:picMk id="3" creationId="{9C4F842D-9B84-533D-3DDD-C287413B8B52}"/>
          </ac:picMkLst>
        </pc:picChg>
      </pc:sldChg>
      <pc:sldChg chg="addSp delSp modSp add del replId">
        <pc:chgData name="Chilingaryan, Mane" userId="S::mchilingaryan@mgb.org::e98c4878-a630-4dad-9d00-147a1f65364d" providerId="AD" clId="Web-{A72A575B-0455-CBA3-0695-6EB0225DC10B}" dt="2025-08-15T16:01:09.117" v="470"/>
        <pc:sldMkLst>
          <pc:docMk/>
          <pc:sldMk cId="2295164221" sldId="319"/>
        </pc:sldMkLst>
        <pc:spChg chg="add mod">
          <ac:chgData name="Chilingaryan, Mane" userId="S::mchilingaryan@mgb.org::e98c4878-a630-4dad-9d00-147a1f65364d" providerId="AD" clId="Web-{A72A575B-0455-CBA3-0695-6EB0225DC10B}" dt="2025-08-15T16:00:50.429" v="466"/>
          <ac:spMkLst>
            <pc:docMk/>
            <pc:sldMk cId="2295164221" sldId="319"/>
            <ac:spMk id="2" creationId="{FA5AC618-5214-0189-F483-A121B4E34C75}"/>
          </ac:spMkLst>
        </pc:spChg>
        <pc:spChg chg="del mod">
          <ac:chgData name="Chilingaryan, Mane" userId="S::mchilingaryan@mgb.org::e98c4878-a630-4dad-9d00-147a1f65364d" providerId="AD" clId="Web-{A72A575B-0455-CBA3-0695-6EB0225DC10B}" dt="2025-08-15T16:00:03.443" v="455"/>
          <ac:spMkLst>
            <pc:docMk/>
            <pc:sldMk cId="2295164221" sldId="319"/>
            <ac:spMk id="7" creationId="{E4FEE621-73C4-9253-3753-22135541C361}"/>
          </ac:spMkLst>
        </pc:spChg>
        <pc:picChg chg="del mod">
          <ac:chgData name="Chilingaryan, Mane" userId="S::mchilingaryan@mgb.org::e98c4878-a630-4dad-9d00-147a1f65364d" providerId="AD" clId="Web-{A72A575B-0455-CBA3-0695-6EB0225DC10B}" dt="2025-08-15T16:01:05.117" v="469"/>
          <ac:picMkLst>
            <pc:docMk/>
            <pc:sldMk cId="2295164221" sldId="319"/>
            <ac:picMk id="8" creationId="{5DF683E3-FEDD-8D22-7511-EB6C38D93644}"/>
          </ac:picMkLst>
        </pc:picChg>
      </pc:sldChg>
    </pc:docChg>
  </pc:docChgLst>
  <pc:docChgLst>
    <pc:chgData name="Chilingaryan, Mane" userId="S::mchilingaryan@mgb.org::e98c4878-a630-4dad-9d00-147a1f65364d" providerId="AD" clId="Web-{0168D2E4-3004-DF39-A7F0-FE927C4DB236}"/>
    <pc:docChg chg="modSld">
      <pc:chgData name="Chilingaryan, Mane" userId="S::mchilingaryan@mgb.org::e98c4878-a630-4dad-9d00-147a1f65364d" providerId="AD" clId="Web-{0168D2E4-3004-DF39-A7F0-FE927C4DB236}" dt="2025-08-13T15:43:35.699" v="147" actId="20577"/>
      <pc:docMkLst>
        <pc:docMk/>
      </pc:docMkLst>
      <pc:sldChg chg="modSp">
        <pc:chgData name="Chilingaryan, Mane" userId="S::mchilingaryan@mgb.org::e98c4878-a630-4dad-9d00-147a1f65364d" providerId="AD" clId="Web-{0168D2E4-3004-DF39-A7F0-FE927C4DB236}" dt="2025-08-13T15:43:35.699" v="147" actId="20577"/>
        <pc:sldMkLst>
          <pc:docMk/>
          <pc:sldMk cId="1844926349" sldId="280"/>
        </pc:sldMkLst>
        <pc:spChg chg="mod">
          <ac:chgData name="Chilingaryan, Mane" userId="S::mchilingaryan@mgb.org::e98c4878-a630-4dad-9d00-147a1f65364d" providerId="AD" clId="Web-{0168D2E4-3004-DF39-A7F0-FE927C4DB236}" dt="2025-08-13T15:43:35.699" v="147" actId="20577"/>
          <ac:spMkLst>
            <pc:docMk/>
            <pc:sldMk cId="1844926349" sldId="280"/>
            <ac:spMk id="3" creationId="{9A7FF6C6-94E3-F430-3BD8-B0AF4FCFCCCB}"/>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partnershealthcare-my.sharepoint.com/personal/mchilingaryan_mgb_org/Documents/Microsoft%20Teams%20Chat%20Files/MGB_Driving%20Impact%20Through%20Automation_LineMarkersStacked.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spc="0" baseline="0">
                <a:solidFill>
                  <a:srgbClr val="145F82"/>
                </a:solidFill>
                <a:latin typeface="+mn-lt"/>
                <a:ea typeface="+mn-ea"/>
                <a:cs typeface="+mn-cs"/>
              </a:defRPr>
            </a:pPr>
            <a:r>
              <a:rPr lang="en-US"/>
              <a:t>Program Growth</a:t>
            </a:r>
          </a:p>
        </c:rich>
      </c:tx>
      <c:layout>
        <c:manualLayout>
          <c:xMode val="edge"/>
          <c:yMode val="edge"/>
          <c:x val="0.35914587148030597"/>
          <c:y val="1.2405090503276598E-2"/>
        </c:manualLayout>
      </c:layout>
      <c:overlay val="0"/>
      <c:spPr>
        <a:noFill/>
        <a:ln>
          <a:noFill/>
        </a:ln>
        <a:effectLst/>
      </c:spPr>
      <c:txPr>
        <a:bodyPr rot="0" spcFirstLastPara="1" vertOverflow="ellipsis" vert="horz" wrap="square" anchor="ctr" anchorCtr="1"/>
        <a:lstStyle/>
        <a:p>
          <a:pPr>
            <a:defRPr sz="1862" b="1" i="0" u="none" strike="noStrike" kern="1200" spc="0" baseline="0">
              <a:solidFill>
                <a:srgbClr val="145F82"/>
              </a:solidFill>
              <a:latin typeface="+mn-lt"/>
              <a:ea typeface="+mn-ea"/>
              <a:cs typeface="+mn-cs"/>
            </a:defRPr>
          </a:pPr>
          <a:endParaRPr lang="en-US"/>
        </a:p>
      </c:txPr>
    </c:title>
    <c:autoTitleDeleted val="0"/>
    <c:plotArea>
      <c:layout/>
      <c:lineChart>
        <c:grouping val="stacked"/>
        <c:varyColors val="0"/>
        <c:ser>
          <c:idx val="0"/>
          <c:order val="0"/>
          <c:tx>
            <c:strRef>
              <c:f>Sheet1!$B$1</c:f>
              <c:strCache>
                <c:ptCount val="1"/>
                <c:pt idx="0">
                  <c:v>Year</c:v>
                </c:pt>
              </c:strCache>
            </c:strRef>
          </c:tx>
          <c:spPr>
            <a:ln w="28575" cap="rnd">
              <a:solidFill>
                <a:srgbClr val="145F82"/>
              </a:solidFill>
              <a:prstDash val="solid"/>
              <a:round/>
            </a:ln>
            <a:effectLst/>
          </c:spPr>
          <c:marker>
            <c:symbol val="circle"/>
            <c:size val="5"/>
            <c:spPr>
              <a:solidFill>
                <a:schemeClr val="accent1"/>
              </a:solidFill>
              <a:ln w="9525">
                <a:solidFill>
                  <a:schemeClr val="accent1"/>
                </a:solidFill>
              </a:ln>
              <a:effectLst/>
            </c:spPr>
          </c:marker>
          <c:cat>
            <c:numRef>
              <c:f>Sheet1!$A$2:$A$7</c:f>
              <c:numCache>
                <c:formatCode>General</c:formatCode>
                <c:ptCount val="6"/>
                <c:pt idx="0">
                  <c:v>2020</c:v>
                </c:pt>
                <c:pt idx="1">
                  <c:v>2021</c:v>
                </c:pt>
                <c:pt idx="2">
                  <c:v>2022</c:v>
                </c:pt>
                <c:pt idx="3">
                  <c:v>2023</c:v>
                </c:pt>
                <c:pt idx="4">
                  <c:v>2024</c:v>
                </c:pt>
                <c:pt idx="5">
                  <c:v>2025</c:v>
                </c:pt>
              </c:numCache>
            </c:numRef>
          </c:cat>
          <c:val>
            <c:numRef>
              <c:f>Sheet1!$B$2:$B$7</c:f>
              <c:numCache>
                <c:formatCode>General</c:formatCode>
                <c:ptCount val="6"/>
              </c:numCache>
            </c:numRef>
          </c:val>
          <c:smooth val="0"/>
          <c:extLst>
            <c:ext xmlns:c16="http://schemas.microsoft.com/office/drawing/2014/chart" uri="{C3380CC4-5D6E-409C-BE32-E72D297353CC}">
              <c16:uniqueId val="{00000000-D841-428A-BB58-21ADA980C140}"/>
            </c:ext>
          </c:extLst>
        </c:ser>
        <c:ser>
          <c:idx val="1"/>
          <c:order val="1"/>
          <c:tx>
            <c:strRef>
              <c:f>Sheet1!$C$1</c:f>
              <c:strCache>
                <c:ptCount val="1"/>
                <c:pt idx="0">
                  <c:v>Number Of Automations</c:v>
                </c:pt>
              </c:strCache>
            </c:strRef>
          </c:tx>
          <c:spPr>
            <a:ln w="28575" cap="rnd">
              <a:solidFill>
                <a:srgbClr val="E87331"/>
              </a:solidFill>
              <a:prstDash val="solid"/>
              <a:round/>
            </a:ln>
            <a:effectLst/>
          </c:spPr>
          <c:marker>
            <c:symbol val="circle"/>
            <c:size val="5"/>
            <c:spPr>
              <a:solidFill>
                <a:schemeClr val="accent2"/>
              </a:solidFill>
              <a:ln w="9525">
                <a:solidFill>
                  <a:schemeClr val="accent2"/>
                </a:solidFill>
              </a:ln>
              <a:effectLst/>
            </c:spPr>
          </c:marker>
          <c:cat>
            <c:numRef>
              <c:f>Sheet1!$A$2:$A$7</c:f>
              <c:numCache>
                <c:formatCode>General</c:formatCode>
                <c:ptCount val="6"/>
                <c:pt idx="0">
                  <c:v>2020</c:v>
                </c:pt>
                <c:pt idx="1">
                  <c:v>2021</c:v>
                </c:pt>
                <c:pt idx="2">
                  <c:v>2022</c:v>
                </c:pt>
                <c:pt idx="3">
                  <c:v>2023</c:v>
                </c:pt>
                <c:pt idx="4">
                  <c:v>2024</c:v>
                </c:pt>
                <c:pt idx="5">
                  <c:v>2025</c:v>
                </c:pt>
              </c:numCache>
            </c:numRef>
          </c:cat>
          <c:val>
            <c:numRef>
              <c:f>Sheet1!$C$2:$C$7</c:f>
              <c:numCache>
                <c:formatCode>General</c:formatCode>
                <c:ptCount val="6"/>
                <c:pt idx="0">
                  <c:v>3</c:v>
                </c:pt>
                <c:pt idx="1">
                  <c:v>5</c:v>
                </c:pt>
                <c:pt idx="2">
                  <c:v>7</c:v>
                </c:pt>
                <c:pt idx="3">
                  <c:v>8</c:v>
                </c:pt>
                <c:pt idx="4">
                  <c:v>8</c:v>
                </c:pt>
                <c:pt idx="5">
                  <c:v>9</c:v>
                </c:pt>
              </c:numCache>
            </c:numRef>
          </c:val>
          <c:smooth val="0"/>
          <c:extLst>
            <c:ext xmlns:c16="http://schemas.microsoft.com/office/drawing/2014/chart" uri="{C3380CC4-5D6E-409C-BE32-E72D297353CC}">
              <c16:uniqueId val="{00000001-D841-428A-BB58-21ADA980C140}"/>
            </c:ext>
          </c:extLst>
        </c:ser>
        <c:dLbls>
          <c:showLegendKey val="0"/>
          <c:showVal val="0"/>
          <c:showCatName val="0"/>
          <c:showSerName val="0"/>
          <c:showPercent val="0"/>
          <c:showBubbleSize val="0"/>
        </c:dLbls>
        <c:marker val="1"/>
        <c:smooth val="0"/>
        <c:axId val="1831724543"/>
        <c:axId val="1831725503"/>
      </c:lineChart>
      <c:catAx>
        <c:axId val="183172454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rgbClr val="145F82"/>
                </a:solidFill>
                <a:latin typeface="+mn-lt"/>
                <a:ea typeface="+mn-ea"/>
                <a:cs typeface="+mn-cs"/>
              </a:defRPr>
            </a:pPr>
            <a:endParaRPr lang="en-US"/>
          </a:p>
        </c:txPr>
        <c:crossAx val="1831725503"/>
        <c:crosses val="autoZero"/>
        <c:auto val="1"/>
        <c:lblAlgn val="ctr"/>
        <c:lblOffset val="100"/>
        <c:noMultiLvlLbl val="0"/>
      </c:catAx>
      <c:valAx>
        <c:axId val="183172550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rgbClr val="E87331"/>
                </a:solidFill>
                <a:latin typeface="+mn-lt"/>
                <a:ea typeface="+mn-ea"/>
                <a:cs typeface="+mn-cs"/>
              </a:defRPr>
            </a:pPr>
            <a:endParaRPr lang="en-US"/>
          </a:p>
        </c:txPr>
        <c:crossAx val="183172454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B91F069-EB63-4519-AE9B-4B3B0E492F81}" type="doc">
      <dgm:prSet loTypeId="urn:microsoft.com/office/officeart/2005/8/layout/cycle3" loCatId="cycle" qsTypeId="urn:microsoft.com/office/officeart/2005/8/quickstyle/simple1" qsCatId="simple" csTypeId="urn:microsoft.com/office/officeart/2005/8/colors/accent2_2" csCatId="accent2" phldr="1"/>
      <dgm:spPr/>
      <dgm:t>
        <a:bodyPr/>
        <a:lstStyle/>
        <a:p>
          <a:endParaRPr lang="en-US"/>
        </a:p>
      </dgm:t>
    </dgm:pt>
    <dgm:pt modelId="{4371C76E-9A80-4904-A8F6-61D0248ACC19}">
      <dgm:prSet phldr="0"/>
      <dgm:spPr/>
      <dgm:t>
        <a:bodyPr/>
        <a:lstStyle/>
        <a:p>
          <a:pPr rtl="0"/>
          <a:r>
            <a:rPr lang="en-US" sz="1800">
              <a:latin typeface="Calibri"/>
              <a:ea typeface="Calibri"/>
              <a:cs typeface="Calibri"/>
            </a:rPr>
            <a:t>Keep improving through feedback and data</a:t>
          </a:r>
        </a:p>
      </dgm:t>
    </dgm:pt>
    <dgm:pt modelId="{91E38555-DB1C-4532-8F79-8324CF3C85E3}" type="parTrans" cxnId="{5F46E9CD-3B99-438A-827E-769F685DFD0B}">
      <dgm:prSet/>
      <dgm:spPr/>
    </dgm:pt>
    <dgm:pt modelId="{B48B1F4A-A2C5-4D97-B5DE-09C332C9E18C}" type="sibTrans" cxnId="{5F46E9CD-3B99-438A-827E-769F685DFD0B}">
      <dgm:prSet/>
      <dgm:spPr/>
    </dgm:pt>
    <dgm:pt modelId="{21A3EA5B-CB48-42E7-816C-C24C9A60352E}">
      <dgm:prSet phldr="0" custT="1"/>
      <dgm:spPr/>
      <dgm:t>
        <a:bodyPr/>
        <a:lstStyle/>
        <a:p>
          <a:pPr rtl="0"/>
          <a:r>
            <a:rPr lang="en-US" sz="1800">
              <a:latin typeface="Calibri"/>
              <a:ea typeface="Calibri"/>
              <a:cs typeface="Calibri"/>
            </a:rPr>
            <a:t>Broaden impact across RCO</a:t>
          </a:r>
        </a:p>
      </dgm:t>
    </dgm:pt>
    <dgm:pt modelId="{2F41F21D-C8B3-4BFA-B1FF-615964188375}" type="parTrans" cxnId="{03124495-F9E6-4F57-9BA0-4B1AEF8C4A15}">
      <dgm:prSet/>
      <dgm:spPr/>
    </dgm:pt>
    <dgm:pt modelId="{BF21AAF5-99FB-4634-AF5F-7DE18D3E61C3}" type="sibTrans" cxnId="{03124495-F9E6-4F57-9BA0-4B1AEF8C4A15}">
      <dgm:prSet/>
      <dgm:spPr/>
    </dgm:pt>
    <dgm:pt modelId="{72ECA7E7-AA25-445E-90E4-0CB8C512386C}">
      <dgm:prSet phldr="0"/>
      <dgm:spPr/>
      <dgm:t>
        <a:bodyPr/>
        <a:lstStyle/>
        <a:p>
          <a:pPr rtl="0"/>
          <a:r>
            <a:rPr lang="en-US" sz="1800">
              <a:latin typeface="Calibri"/>
              <a:ea typeface="Calibri"/>
              <a:cs typeface="Calibri"/>
            </a:rPr>
            <a:t>Continue to enhance the intake process </a:t>
          </a:r>
        </a:p>
      </dgm:t>
    </dgm:pt>
    <dgm:pt modelId="{068D7797-10E6-4E99-8B82-9D815F20ECC9}" type="parTrans" cxnId="{B6BA9358-84A7-4A4E-87FA-8B74C5B6EC1C}">
      <dgm:prSet/>
      <dgm:spPr/>
    </dgm:pt>
    <dgm:pt modelId="{8549B661-C074-4287-94DA-0D69A245BBB1}" type="sibTrans" cxnId="{B6BA9358-84A7-4A4E-87FA-8B74C5B6EC1C}">
      <dgm:prSet/>
      <dgm:spPr/>
    </dgm:pt>
    <dgm:pt modelId="{0CA9999E-B479-401A-95FD-EEE52A859958}">
      <dgm:prSet phldr="0"/>
      <dgm:spPr/>
      <dgm:t>
        <a:bodyPr/>
        <a:lstStyle/>
        <a:p>
          <a:pPr rtl="0"/>
          <a:r>
            <a:rPr lang="en-US" sz="1800">
              <a:latin typeface="Calibri"/>
              <a:ea typeface="Calibri"/>
              <a:cs typeface="Calibri"/>
            </a:rPr>
            <a:t>Deliver faster without sacrificing quality</a:t>
          </a:r>
        </a:p>
      </dgm:t>
    </dgm:pt>
    <dgm:pt modelId="{724FC240-19DF-4E10-AA58-16C84DF6CD01}" type="parTrans" cxnId="{D99FC01E-FA9B-442D-B5B1-535D2F217A62}">
      <dgm:prSet/>
      <dgm:spPr/>
    </dgm:pt>
    <dgm:pt modelId="{B571B7F6-B821-4309-93C1-E47C839C15A3}" type="sibTrans" cxnId="{D99FC01E-FA9B-442D-B5B1-535D2F217A62}">
      <dgm:prSet/>
      <dgm:spPr/>
    </dgm:pt>
    <dgm:pt modelId="{D82065AC-B712-45DA-AF79-7265A3BC48A4}">
      <dgm:prSet phldr="0"/>
      <dgm:spPr/>
      <dgm:t>
        <a:bodyPr/>
        <a:lstStyle/>
        <a:p>
          <a:pPr rtl="0"/>
          <a:r>
            <a:rPr lang="en-US" sz="1800">
              <a:latin typeface="Calibri"/>
              <a:ea typeface="Calibri"/>
              <a:cs typeface="Calibri"/>
            </a:rPr>
            <a:t>Enable and support self-service automation</a:t>
          </a:r>
        </a:p>
      </dgm:t>
    </dgm:pt>
    <dgm:pt modelId="{99BDB590-1C95-499A-8E52-CE4755A7CAF7}" type="parTrans" cxnId="{1A02D756-7D95-4AA2-9933-9874631E8711}">
      <dgm:prSet/>
      <dgm:spPr/>
    </dgm:pt>
    <dgm:pt modelId="{556BEC35-D13A-400E-8873-18B0515DF5EE}" type="sibTrans" cxnId="{1A02D756-7D95-4AA2-9933-9874631E8711}">
      <dgm:prSet/>
      <dgm:spPr/>
    </dgm:pt>
    <dgm:pt modelId="{4CD6C52B-CB0E-479E-BD23-93A38B56C2A3}">
      <dgm:prSet phldr="0"/>
      <dgm:spPr/>
      <dgm:t>
        <a:bodyPr/>
        <a:lstStyle/>
        <a:p>
          <a:pPr rtl="0"/>
          <a:r>
            <a:rPr lang="en-US" sz="1800"/>
            <a:t>Design with scalability in mind</a:t>
          </a:r>
          <a:endParaRPr lang="en-US" sz="1800">
            <a:latin typeface="Calibri"/>
            <a:ea typeface="Calibri"/>
            <a:cs typeface="Calibri"/>
          </a:endParaRPr>
        </a:p>
      </dgm:t>
    </dgm:pt>
    <dgm:pt modelId="{A491D8AE-7D74-4E68-91B4-80B0E64588C8}" type="parTrans" cxnId="{23F85036-5449-4D59-985D-D83AE81C6F26}">
      <dgm:prSet/>
      <dgm:spPr/>
    </dgm:pt>
    <dgm:pt modelId="{AEF0334E-46B1-4067-B774-FCB1B43CD780}" type="sibTrans" cxnId="{23F85036-5449-4D59-985D-D83AE81C6F26}">
      <dgm:prSet/>
      <dgm:spPr/>
    </dgm:pt>
    <dgm:pt modelId="{BEA41F74-8FF5-4300-A6C0-BB5D1BDBA7D5}">
      <dgm:prSet phldr="0"/>
      <dgm:spPr/>
      <dgm:t>
        <a:bodyPr/>
        <a:lstStyle/>
        <a:p>
          <a:pPr rtl="0"/>
          <a:r>
            <a:rPr lang="en-US" sz="1800">
              <a:latin typeface="Calibri"/>
              <a:ea typeface="Calibri"/>
              <a:cs typeface="Calibri"/>
            </a:rPr>
            <a:t>Keep building trust in Automation</a:t>
          </a:r>
        </a:p>
      </dgm:t>
    </dgm:pt>
    <dgm:pt modelId="{8B2A78BA-E550-480B-90CA-F6DF92B0DB3C}" type="parTrans" cxnId="{5D251220-3C94-4C07-87D2-5E81975C8816}">
      <dgm:prSet/>
      <dgm:spPr/>
    </dgm:pt>
    <dgm:pt modelId="{D2E525DC-3C16-44C2-A799-624706E3EFA3}" type="sibTrans" cxnId="{5D251220-3C94-4C07-87D2-5E81975C8816}">
      <dgm:prSet/>
      <dgm:spPr/>
    </dgm:pt>
    <dgm:pt modelId="{D231AE11-60C9-444F-A0F4-69C748F62F92}" type="pres">
      <dgm:prSet presAssocID="{8B91F069-EB63-4519-AE9B-4B3B0E492F81}" presName="Name0" presStyleCnt="0">
        <dgm:presLayoutVars>
          <dgm:dir/>
          <dgm:resizeHandles val="exact"/>
        </dgm:presLayoutVars>
      </dgm:prSet>
      <dgm:spPr/>
    </dgm:pt>
    <dgm:pt modelId="{0016A268-6ECE-4859-BCBF-7607EFD3225B}" type="pres">
      <dgm:prSet presAssocID="{8B91F069-EB63-4519-AE9B-4B3B0E492F81}" presName="cycle" presStyleCnt="0"/>
      <dgm:spPr/>
    </dgm:pt>
    <dgm:pt modelId="{D4DEF489-B0F1-406D-A2A2-10795A76C288}" type="pres">
      <dgm:prSet presAssocID="{21A3EA5B-CB48-42E7-816C-C24C9A60352E}" presName="nodeFirstNode" presStyleLbl="node1" presStyleIdx="0" presStyleCnt="7">
        <dgm:presLayoutVars>
          <dgm:bulletEnabled val="1"/>
        </dgm:presLayoutVars>
      </dgm:prSet>
      <dgm:spPr/>
    </dgm:pt>
    <dgm:pt modelId="{BCD2E746-4B33-4CE2-AF32-B3DB37DCE1A3}" type="pres">
      <dgm:prSet presAssocID="{BF21AAF5-99FB-4634-AF5F-7DE18D3E61C3}" presName="sibTransFirstNode" presStyleLbl="bgShp" presStyleIdx="0" presStyleCnt="1"/>
      <dgm:spPr/>
    </dgm:pt>
    <dgm:pt modelId="{26E6BC91-58B7-4B0A-A235-389C9DE3F72F}" type="pres">
      <dgm:prSet presAssocID="{72ECA7E7-AA25-445E-90E4-0CB8C512386C}" presName="nodeFollowingNodes" presStyleLbl="node1" presStyleIdx="1" presStyleCnt="7">
        <dgm:presLayoutVars>
          <dgm:bulletEnabled val="1"/>
        </dgm:presLayoutVars>
      </dgm:prSet>
      <dgm:spPr/>
    </dgm:pt>
    <dgm:pt modelId="{1C0CE939-F510-418B-A2D7-4C1CDAF780D0}" type="pres">
      <dgm:prSet presAssocID="{4CD6C52B-CB0E-479E-BD23-93A38B56C2A3}" presName="nodeFollowingNodes" presStyleLbl="node1" presStyleIdx="2" presStyleCnt="7">
        <dgm:presLayoutVars>
          <dgm:bulletEnabled val="1"/>
        </dgm:presLayoutVars>
      </dgm:prSet>
      <dgm:spPr/>
    </dgm:pt>
    <dgm:pt modelId="{BD3027F9-8044-41CD-B0C8-3D619CA4D74D}" type="pres">
      <dgm:prSet presAssocID="{0CA9999E-B479-401A-95FD-EEE52A859958}" presName="nodeFollowingNodes" presStyleLbl="node1" presStyleIdx="3" presStyleCnt="7">
        <dgm:presLayoutVars>
          <dgm:bulletEnabled val="1"/>
        </dgm:presLayoutVars>
      </dgm:prSet>
      <dgm:spPr/>
    </dgm:pt>
    <dgm:pt modelId="{7FEE72CB-5DF5-4406-9127-6DFB6CED8BC3}" type="pres">
      <dgm:prSet presAssocID="{D82065AC-B712-45DA-AF79-7265A3BC48A4}" presName="nodeFollowingNodes" presStyleLbl="node1" presStyleIdx="4" presStyleCnt="7">
        <dgm:presLayoutVars>
          <dgm:bulletEnabled val="1"/>
        </dgm:presLayoutVars>
      </dgm:prSet>
      <dgm:spPr/>
    </dgm:pt>
    <dgm:pt modelId="{B3524F9A-94BD-4CF5-BB63-07316FBE5D7F}" type="pres">
      <dgm:prSet presAssocID="{4371C76E-9A80-4904-A8F6-61D0248ACC19}" presName="nodeFollowingNodes" presStyleLbl="node1" presStyleIdx="5" presStyleCnt="7">
        <dgm:presLayoutVars>
          <dgm:bulletEnabled val="1"/>
        </dgm:presLayoutVars>
      </dgm:prSet>
      <dgm:spPr/>
    </dgm:pt>
    <dgm:pt modelId="{98484EDF-B7E3-4B48-B616-8B2F861ADAF1}" type="pres">
      <dgm:prSet presAssocID="{BEA41F74-8FF5-4300-A6C0-BB5D1BDBA7D5}" presName="nodeFollowingNodes" presStyleLbl="node1" presStyleIdx="6" presStyleCnt="7">
        <dgm:presLayoutVars>
          <dgm:bulletEnabled val="1"/>
        </dgm:presLayoutVars>
      </dgm:prSet>
      <dgm:spPr/>
    </dgm:pt>
  </dgm:ptLst>
  <dgm:cxnLst>
    <dgm:cxn modelId="{20C1FC0F-C344-4840-ABC0-AD374DFA3849}" type="presOf" srcId="{BEA41F74-8FF5-4300-A6C0-BB5D1BDBA7D5}" destId="{98484EDF-B7E3-4B48-B616-8B2F861ADAF1}" srcOrd="0" destOrd="0" presId="urn:microsoft.com/office/officeart/2005/8/layout/cycle3"/>
    <dgm:cxn modelId="{B8DE7C14-4501-4AAE-A528-FC456D760FE3}" type="presOf" srcId="{4CD6C52B-CB0E-479E-BD23-93A38B56C2A3}" destId="{1C0CE939-F510-418B-A2D7-4C1CDAF780D0}" srcOrd="0" destOrd="0" presId="urn:microsoft.com/office/officeart/2005/8/layout/cycle3"/>
    <dgm:cxn modelId="{D99FC01E-FA9B-442D-B5B1-535D2F217A62}" srcId="{8B91F069-EB63-4519-AE9B-4B3B0E492F81}" destId="{0CA9999E-B479-401A-95FD-EEE52A859958}" srcOrd="3" destOrd="0" parTransId="{724FC240-19DF-4E10-AA58-16C84DF6CD01}" sibTransId="{B571B7F6-B821-4309-93C1-E47C839C15A3}"/>
    <dgm:cxn modelId="{5D251220-3C94-4C07-87D2-5E81975C8816}" srcId="{8B91F069-EB63-4519-AE9B-4B3B0E492F81}" destId="{BEA41F74-8FF5-4300-A6C0-BB5D1BDBA7D5}" srcOrd="6" destOrd="0" parTransId="{8B2A78BA-E550-480B-90CA-F6DF92B0DB3C}" sibTransId="{D2E525DC-3C16-44C2-A799-624706E3EFA3}"/>
    <dgm:cxn modelId="{538B0C21-1687-47D1-8052-B16191D35353}" type="presOf" srcId="{BF21AAF5-99FB-4634-AF5F-7DE18D3E61C3}" destId="{BCD2E746-4B33-4CE2-AF32-B3DB37DCE1A3}" srcOrd="0" destOrd="0" presId="urn:microsoft.com/office/officeart/2005/8/layout/cycle3"/>
    <dgm:cxn modelId="{23F85036-5449-4D59-985D-D83AE81C6F26}" srcId="{8B91F069-EB63-4519-AE9B-4B3B0E492F81}" destId="{4CD6C52B-CB0E-479E-BD23-93A38B56C2A3}" srcOrd="2" destOrd="0" parTransId="{A491D8AE-7D74-4E68-91B4-80B0E64588C8}" sibTransId="{AEF0334E-46B1-4067-B774-FCB1B43CD780}"/>
    <dgm:cxn modelId="{973C686B-6558-4E94-B610-06ED9D876B99}" type="presOf" srcId="{21A3EA5B-CB48-42E7-816C-C24C9A60352E}" destId="{D4DEF489-B0F1-406D-A2A2-10795A76C288}" srcOrd="0" destOrd="0" presId="urn:microsoft.com/office/officeart/2005/8/layout/cycle3"/>
    <dgm:cxn modelId="{9A072F50-C412-4195-AA06-06D9C875D6BB}" type="presOf" srcId="{0CA9999E-B479-401A-95FD-EEE52A859958}" destId="{BD3027F9-8044-41CD-B0C8-3D619CA4D74D}" srcOrd="0" destOrd="0" presId="urn:microsoft.com/office/officeart/2005/8/layout/cycle3"/>
    <dgm:cxn modelId="{1A02D756-7D95-4AA2-9933-9874631E8711}" srcId="{8B91F069-EB63-4519-AE9B-4B3B0E492F81}" destId="{D82065AC-B712-45DA-AF79-7265A3BC48A4}" srcOrd="4" destOrd="0" parTransId="{99BDB590-1C95-499A-8E52-CE4755A7CAF7}" sibTransId="{556BEC35-D13A-400E-8873-18B0515DF5EE}"/>
    <dgm:cxn modelId="{B6BA9358-84A7-4A4E-87FA-8B74C5B6EC1C}" srcId="{8B91F069-EB63-4519-AE9B-4B3B0E492F81}" destId="{72ECA7E7-AA25-445E-90E4-0CB8C512386C}" srcOrd="1" destOrd="0" parTransId="{068D7797-10E6-4E99-8B82-9D815F20ECC9}" sibTransId="{8549B661-C074-4287-94DA-0D69A245BBB1}"/>
    <dgm:cxn modelId="{03124495-F9E6-4F57-9BA0-4B1AEF8C4A15}" srcId="{8B91F069-EB63-4519-AE9B-4B3B0E492F81}" destId="{21A3EA5B-CB48-42E7-816C-C24C9A60352E}" srcOrd="0" destOrd="0" parTransId="{2F41F21D-C8B3-4BFA-B1FF-615964188375}" sibTransId="{BF21AAF5-99FB-4634-AF5F-7DE18D3E61C3}"/>
    <dgm:cxn modelId="{CCB6C7B2-0B8C-45C3-9FF2-344C6DDC4004}" type="presOf" srcId="{8B91F069-EB63-4519-AE9B-4B3B0E492F81}" destId="{D231AE11-60C9-444F-A0F4-69C748F62F92}" srcOrd="0" destOrd="0" presId="urn:microsoft.com/office/officeart/2005/8/layout/cycle3"/>
    <dgm:cxn modelId="{AFADB1C6-A8C2-4A0E-81F5-88AB82F2C28D}" type="presOf" srcId="{4371C76E-9A80-4904-A8F6-61D0248ACC19}" destId="{B3524F9A-94BD-4CF5-BB63-07316FBE5D7F}" srcOrd="0" destOrd="0" presId="urn:microsoft.com/office/officeart/2005/8/layout/cycle3"/>
    <dgm:cxn modelId="{5F46E9CD-3B99-438A-827E-769F685DFD0B}" srcId="{8B91F069-EB63-4519-AE9B-4B3B0E492F81}" destId="{4371C76E-9A80-4904-A8F6-61D0248ACC19}" srcOrd="5" destOrd="0" parTransId="{91E38555-DB1C-4532-8F79-8324CF3C85E3}" sibTransId="{B48B1F4A-A2C5-4D97-B5DE-09C332C9E18C}"/>
    <dgm:cxn modelId="{9408EFD1-D0CE-480C-82BB-CDA586D4E44C}" type="presOf" srcId="{72ECA7E7-AA25-445E-90E4-0CB8C512386C}" destId="{26E6BC91-58B7-4B0A-A235-389C9DE3F72F}" srcOrd="0" destOrd="0" presId="urn:microsoft.com/office/officeart/2005/8/layout/cycle3"/>
    <dgm:cxn modelId="{636120E3-F287-48B9-9469-F343CDC55015}" type="presOf" srcId="{D82065AC-B712-45DA-AF79-7265A3BC48A4}" destId="{7FEE72CB-5DF5-4406-9127-6DFB6CED8BC3}" srcOrd="0" destOrd="0" presId="urn:microsoft.com/office/officeart/2005/8/layout/cycle3"/>
    <dgm:cxn modelId="{352C70DD-D015-40B5-8B29-4FE3E5E250EE}" type="presParOf" srcId="{D231AE11-60C9-444F-A0F4-69C748F62F92}" destId="{0016A268-6ECE-4859-BCBF-7607EFD3225B}" srcOrd="0" destOrd="0" presId="urn:microsoft.com/office/officeart/2005/8/layout/cycle3"/>
    <dgm:cxn modelId="{32F2DB08-7784-49EF-9435-5DF4EB9BCF9F}" type="presParOf" srcId="{0016A268-6ECE-4859-BCBF-7607EFD3225B}" destId="{D4DEF489-B0F1-406D-A2A2-10795A76C288}" srcOrd="0" destOrd="0" presId="urn:microsoft.com/office/officeart/2005/8/layout/cycle3"/>
    <dgm:cxn modelId="{EFF3EEB4-DC0A-4E6B-8F63-8057E1326B3A}" type="presParOf" srcId="{0016A268-6ECE-4859-BCBF-7607EFD3225B}" destId="{BCD2E746-4B33-4CE2-AF32-B3DB37DCE1A3}" srcOrd="1" destOrd="0" presId="urn:microsoft.com/office/officeart/2005/8/layout/cycle3"/>
    <dgm:cxn modelId="{3FA0F1F8-1A95-40A8-ADB6-FEE50F6F5FC8}" type="presParOf" srcId="{0016A268-6ECE-4859-BCBF-7607EFD3225B}" destId="{26E6BC91-58B7-4B0A-A235-389C9DE3F72F}" srcOrd="2" destOrd="0" presId="urn:microsoft.com/office/officeart/2005/8/layout/cycle3"/>
    <dgm:cxn modelId="{F1621A71-E38A-42C1-8610-81539367185F}" type="presParOf" srcId="{0016A268-6ECE-4859-BCBF-7607EFD3225B}" destId="{1C0CE939-F510-418B-A2D7-4C1CDAF780D0}" srcOrd="3" destOrd="0" presId="urn:microsoft.com/office/officeart/2005/8/layout/cycle3"/>
    <dgm:cxn modelId="{024985BF-7912-4DFF-8386-5A4AC1D0A1E8}" type="presParOf" srcId="{0016A268-6ECE-4859-BCBF-7607EFD3225B}" destId="{BD3027F9-8044-41CD-B0C8-3D619CA4D74D}" srcOrd="4" destOrd="0" presId="urn:microsoft.com/office/officeart/2005/8/layout/cycle3"/>
    <dgm:cxn modelId="{CC80AA2B-73F8-4392-9F51-41F6F4B87FA1}" type="presParOf" srcId="{0016A268-6ECE-4859-BCBF-7607EFD3225B}" destId="{7FEE72CB-5DF5-4406-9127-6DFB6CED8BC3}" srcOrd="5" destOrd="0" presId="urn:microsoft.com/office/officeart/2005/8/layout/cycle3"/>
    <dgm:cxn modelId="{448ACB00-5CB0-45C1-A583-F9A643F7B630}" type="presParOf" srcId="{0016A268-6ECE-4859-BCBF-7607EFD3225B}" destId="{B3524F9A-94BD-4CF5-BB63-07316FBE5D7F}" srcOrd="6" destOrd="0" presId="urn:microsoft.com/office/officeart/2005/8/layout/cycle3"/>
    <dgm:cxn modelId="{7EE6B17D-D73B-4D9B-8B3F-8C78DE70AFCC}" type="presParOf" srcId="{0016A268-6ECE-4859-BCBF-7607EFD3225B}" destId="{98484EDF-B7E3-4B48-B616-8B2F861ADAF1}" srcOrd="7" destOrd="0" presId="urn:microsoft.com/office/officeart/2005/8/layout/cycle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AAF6DEE-845C-4250-9B21-2C20BCC770BB}" type="doc">
      <dgm:prSet loTypeId="urn:microsoft.com/office/officeart/2005/8/layout/hProcess11" loCatId="process" qsTypeId="urn:microsoft.com/office/officeart/2005/8/quickstyle/simple1" qsCatId="simple" csTypeId="urn:microsoft.com/office/officeart/2005/8/colors/accent1_3" csCatId="accent1" phldr="1"/>
      <dgm:spPr/>
    </dgm:pt>
    <dgm:pt modelId="{3570BEE5-C69A-4EBF-B835-1D40763F342C}">
      <dgm:prSet phldrT="[Text]" phldr="0" custT="1"/>
      <dgm:spPr/>
      <dgm:t>
        <a:bodyPr/>
        <a:lstStyle/>
        <a:p>
          <a:pPr rtl="0"/>
          <a:r>
            <a:rPr lang="en-US" sz="1800" b="1">
              <a:solidFill>
                <a:schemeClr val="accent2">
                  <a:lumMod val="76000"/>
                </a:schemeClr>
              </a:solidFill>
              <a:latin typeface="Calibri"/>
              <a:ea typeface="Calibri"/>
              <a:cs typeface="Calibri"/>
            </a:rPr>
            <a:t>Payer Policy Pilot (RPA + Copilot agents) </a:t>
          </a:r>
        </a:p>
      </dgm:t>
    </dgm:pt>
    <dgm:pt modelId="{A4A1327B-0FCA-4C86-8983-328543F8FA3A}" type="parTrans" cxnId="{DE0A7C40-BE62-49DC-922C-5E151921971C}">
      <dgm:prSet/>
      <dgm:spPr/>
    </dgm:pt>
    <dgm:pt modelId="{1DB8B98B-D830-42F7-B6E4-7E249E413144}" type="sibTrans" cxnId="{DE0A7C40-BE62-49DC-922C-5E151921971C}">
      <dgm:prSet/>
      <dgm:spPr/>
    </dgm:pt>
    <dgm:pt modelId="{A5A447CD-EB0A-4D68-8989-CE18F11B18F1}">
      <dgm:prSet phldrT="[Text]" phldr="0"/>
      <dgm:spPr/>
      <dgm:t>
        <a:bodyPr/>
        <a:lstStyle/>
        <a:p>
          <a:pPr rtl="0"/>
          <a:r>
            <a:rPr lang="en-US" sz="1800" b="1">
              <a:solidFill>
                <a:schemeClr val="accent2">
                  <a:lumMod val="76000"/>
                </a:schemeClr>
              </a:solidFill>
              <a:latin typeface="Calibri"/>
              <a:ea typeface="Calibri"/>
              <a:cs typeface="Calibri"/>
            </a:rPr>
            <a:t>Evaluate and integrate emerging AI tools</a:t>
          </a:r>
          <a:endParaRPr lang="en-US" sz="1800" b="1">
            <a:solidFill>
              <a:schemeClr val="accent2">
                <a:lumMod val="76000"/>
              </a:schemeClr>
            </a:solidFill>
          </a:endParaRPr>
        </a:p>
      </dgm:t>
    </dgm:pt>
    <dgm:pt modelId="{E9185053-2E55-4558-A154-315F29B37784}" type="parTrans" cxnId="{500521BF-89C0-486C-BCA4-3C8D6F5C00E5}">
      <dgm:prSet/>
      <dgm:spPr/>
    </dgm:pt>
    <dgm:pt modelId="{DE394665-A1DB-488E-94F6-FB934EBD1C38}" type="sibTrans" cxnId="{500521BF-89C0-486C-BCA4-3C8D6F5C00E5}">
      <dgm:prSet/>
      <dgm:spPr/>
    </dgm:pt>
    <dgm:pt modelId="{21A4229F-154F-4263-9A9E-62B8436081CD}">
      <dgm:prSet phldrT="[Text]" phldr="0"/>
      <dgm:spPr/>
      <dgm:t>
        <a:bodyPr/>
        <a:lstStyle/>
        <a:p>
          <a:pPr rtl="0"/>
          <a:r>
            <a:rPr lang="en-US" sz="1800" b="1">
              <a:solidFill>
                <a:schemeClr val="accent2">
                  <a:lumMod val="76000"/>
                </a:schemeClr>
              </a:solidFill>
              <a:latin typeface="Calibri"/>
              <a:ea typeface="Calibri"/>
              <a:cs typeface="Calibri"/>
            </a:rPr>
            <a:t>Expand API integrations</a:t>
          </a:r>
        </a:p>
      </dgm:t>
    </dgm:pt>
    <dgm:pt modelId="{2F273BFE-FA4D-4A99-A55E-360E9D7DCA2E}" type="parTrans" cxnId="{D1DE1C58-95FC-4470-A14C-4CEC814D834C}">
      <dgm:prSet/>
      <dgm:spPr/>
    </dgm:pt>
    <dgm:pt modelId="{7146EA53-DC0F-4231-9964-FD5495183061}" type="sibTrans" cxnId="{D1DE1C58-95FC-4470-A14C-4CEC814D834C}">
      <dgm:prSet/>
      <dgm:spPr/>
    </dgm:pt>
    <dgm:pt modelId="{A94A3334-70F4-47A8-BDAE-AB7698368568}">
      <dgm:prSet phldr="0"/>
      <dgm:spPr/>
      <dgm:t>
        <a:bodyPr/>
        <a:lstStyle/>
        <a:p>
          <a:pPr rtl="0"/>
          <a:r>
            <a:rPr lang="en-US" sz="1800" b="1">
              <a:solidFill>
                <a:schemeClr val="accent2">
                  <a:lumMod val="76000"/>
                </a:schemeClr>
              </a:solidFill>
              <a:latin typeface="Calibri"/>
              <a:ea typeface="Calibri"/>
              <a:cs typeface="Calibri"/>
            </a:rPr>
            <a:t>Deploy a new ABBYY build</a:t>
          </a:r>
        </a:p>
      </dgm:t>
    </dgm:pt>
    <dgm:pt modelId="{D40019B9-BBA6-48C1-8082-387AA91CEDD7}" type="parTrans" cxnId="{AE65A6BC-F884-4E78-8021-B747CF60DF63}">
      <dgm:prSet/>
      <dgm:spPr/>
    </dgm:pt>
    <dgm:pt modelId="{E234DAD9-DF7E-49B3-8AD5-5494FC8BC12D}" type="sibTrans" cxnId="{AE65A6BC-F884-4E78-8021-B747CF60DF63}">
      <dgm:prSet/>
      <dgm:spPr/>
    </dgm:pt>
    <dgm:pt modelId="{8F2FE58A-3EF8-4D47-811B-519E5D5F8315}">
      <dgm:prSet phldr="0"/>
      <dgm:spPr/>
      <dgm:t>
        <a:bodyPr/>
        <a:lstStyle/>
        <a:p>
          <a:pPr rtl="0"/>
          <a:r>
            <a:rPr lang="en-US" sz="1800" b="1">
              <a:solidFill>
                <a:schemeClr val="accent2">
                  <a:lumMod val="76000"/>
                </a:schemeClr>
              </a:solidFill>
              <a:latin typeface="Calibri"/>
              <a:ea typeface="Calibri"/>
              <a:cs typeface="Calibri"/>
            </a:rPr>
            <a:t>Strengthen technical foundations through partnership</a:t>
          </a:r>
        </a:p>
      </dgm:t>
    </dgm:pt>
    <dgm:pt modelId="{534CAF44-AB12-4706-A013-F8912671E71F}" type="parTrans" cxnId="{CAED0998-37F2-496B-8B52-6F2B225B26C8}">
      <dgm:prSet/>
      <dgm:spPr/>
    </dgm:pt>
    <dgm:pt modelId="{BD5F471E-74ED-4ACE-B138-9508D1FE9987}" type="sibTrans" cxnId="{CAED0998-37F2-496B-8B52-6F2B225B26C8}">
      <dgm:prSet/>
      <dgm:spPr/>
    </dgm:pt>
    <dgm:pt modelId="{752D6218-ED59-4C1D-AE67-A6ACBB6505F5}">
      <dgm:prSet phldr="0"/>
      <dgm:spPr/>
      <dgm:t>
        <a:bodyPr/>
        <a:lstStyle/>
        <a:p>
          <a:pPr rtl="0"/>
          <a:r>
            <a:rPr lang="en-US" sz="1800" b="1">
              <a:solidFill>
                <a:schemeClr val="accent2">
                  <a:lumMod val="76000"/>
                </a:schemeClr>
              </a:solidFill>
              <a:latin typeface="Calibri"/>
              <a:ea typeface="Calibri"/>
              <a:cs typeface="Calibri"/>
            </a:rPr>
            <a:t>Maintain skill development</a:t>
          </a:r>
        </a:p>
      </dgm:t>
    </dgm:pt>
    <dgm:pt modelId="{A50B2C24-1364-4C53-9424-5DFEF9B31215}" type="parTrans" cxnId="{26EA63B3-DC72-4EEB-A633-2C4D9EF0FDF7}">
      <dgm:prSet/>
      <dgm:spPr/>
    </dgm:pt>
    <dgm:pt modelId="{B8A5C375-6876-4E52-8DE8-6C1B9FDB9C01}" type="sibTrans" cxnId="{26EA63B3-DC72-4EEB-A633-2C4D9EF0FDF7}">
      <dgm:prSet/>
      <dgm:spPr/>
    </dgm:pt>
    <dgm:pt modelId="{9FB6424A-4D61-466A-966A-8864B416419A}" type="pres">
      <dgm:prSet presAssocID="{0AAF6DEE-845C-4250-9B21-2C20BCC770BB}" presName="Name0" presStyleCnt="0">
        <dgm:presLayoutVars>
          <dgm:dir/>
          <dgm:resizeHandles val="exact"/>
        </dgm:presLayoutVars>
      </dgm:prSet>
      <dgm:spPr/>
    </dgm:pt>
    <dgm:pt modelId="{D341A332-30F6-4DA0-91B2-23F1428E7F7D}" type="pres">
      <dgm:prSet presAssocID="{0AAF6DEE-845C-4250-9B21-2C20BCC770BB}" presName="arrow" presStyleLbl="bgShp" presStyleIdx="0" presStyleCnt="1"/>
      <dgm:spPr>
        <a:solidFill>
          <a:schemeClr val="accent1">
            <a:lumMod val="75000"/>
          </a:schemeClr>
        </a:solidFill>
      </dgm:spPr>
    </dgm:pt>
    <dgm:pt modelId="{20A54FD2-AEB9-46DC-AF28-339130790E7F}" type="pres">
      <dgm:prSet presAssocID="{0AAF6DEE-845C-4250-9B21-2C20BCC770BB}" presName="points" presStyleCnt="0"/>
      <dgm:spPr/>
    </dgm:pt>
    <dgm:pt modelId="{187C24AA-1ABB-4C11-BEE6-C9CD9080C5F4}" type="pres">
      <dgm:prSet presAssocID="{3570BEE5-C69A-4EBF-B835-1D40763F342C}" presName="compositeA" presStyleCnt="0"/>
      <dgm:spPr/>
    </dgm:pt>
    <dgm:pt modelId="{E72E2E19-3D48-40BA-A6AF-A51399FEB014}" type="pres">
      <dgm:prSet presAssocID="{3570BEE5-C69A-4EBF-B835-1D40763F342C}" presName="textA" presStyleLbl="revTx" presStyleIdx="0" presStyleCnt="6">
        <dgm:presLayoutVars>
          <dgm:bulletEnabled val="1"/>
        </dgm:presLayoutVars>
      </dgm:prSet>
      <dgm:spPr/>
    </dgm:pt>
    <dgm:pt modelId="{358C956C-57E4-4FCA-9B2D-2959B777BEB9}" type="pres">
      <dgm:prSet presAssocID="{3570BEE5-C69A-4EBF-B835-1D40763F342C}" presName="circleA" presStyleLbl="node1" presStyleIdx="0" presStyleCnt="6"/>
      <dgm:spPr/>
    </dgm:pt>
    <dgm:pt modelId="{43FD28D8-4041-4DBD-9D3D-5987481889FF}" type="pres">
      <dgm:prSet presAssocID="{3570BEE5-C69A-4EBF-B835-1D40763F342C}" presName="spaceA" presStyleCnt="0"/>
      <dgm:spPr/>
    </dgm:pt>
    <dgm:pt modelId="{E1BD62B1-6728-44F2-82AE-0FE7B9F6D6A5}" type="pres">
      <dgm:prSet presAssocID="{1DB8B98B-D830-42F7-B6E4-7E249E413144}" presName="space" presStyleCnt="0"/>
      <dgm:spPr/>
    </dgm:pt>
    <dgm:pt modelId="{00B60916-D9E6-4269-A9BA-1FBA4D2C121F}" type="pres">
      <dgm:prSet presAssocID="{A94A3334-70F4-47A8-BDAE-AB7698368568}" presName="compositeB" presStyleCnt="0"/>
      <dgm:spPr/>
    </dgm:pt>
    <dgm:pt modelId="{2487C09E-0C10-4DFB-BFA8-2FBC22417230}" type="pres">
      <dgm:prSet presAssocID="{A94A3334-70F4-47A8-BDAE-AB7698368568}" presName="textB" presStyleLbl="revTx" presStyleIdx="1" presStyleCnt="6">
        <dgm:presLayoutVars>
          <dgm:bulletEnabled val="1"/>
        </dgm:presLayoutVars>
      </dgm:prSet>
      <dgm:spPr/>
    </dgm:pt>
    <dgm:pt modelId="{6DFAC438-4534-4FB1-939F-F25BE5C4E5D5}" type="pres">
      <dgm:prSet presAssocID="{A94A3334-70F4-47A8-BDAE-AB7698368568}" presName="circleB" presStyleLbl="node1" presStyleIdx="1" presStyleCnt="6"/>
      <dgm:spPr/>
    </dgm:pt>
    <dgm:pt modelId="{A5432B50-0A1F-424C-B3F5-84B51652E0AB}" type="pres">
      <dgm:prSet presAssocID="{A94A3334-70F4-47A8-BDAE-AB7698368568}" presName="spaceB" presStyleCnt="0"/>
      <dgm:spPr/>
    </dgm:pt>
    <dgm:pt modelId="{6462F922-35C8-4D6B-B001-BCDB6BA88393}" type="pres">
      <dgm:prSet presAssocID="{E234DAD9-DF7E-49B3-8AD5-5494FC8BC12D}" presName="space" presStyleCnt="0"/>
      <dgm:spPr/>
    </dgm:pt>
    <dgm:pt modelId="{7F81F9E7-75A1-422F-8530-26DDB005D5DB}" type="pres">
      <dgm:prSet presAssocID="{A5A447CD-EB0A-4D68-8989-CE18F11B18F1}" presName="compositeA" presStyleCnt="0"/>
      <dgm:spPr/>
    </dgm:pt>
    <dgm:pt modelId="{D6ED141E-9208-412E-8FD2-5F675095F175}" type="pres">
      <dgm:prSet presAssocID="{A5A447CD-EB0A-4D68-8989-CE18F11B18F1}" presName="textA" presStyleLbl="revTx" presStyleIdx="2" presStyleCnt="6">
        <dgm:presLayoutVars>
          <dgm:bulletEnabled val="1"/>
        </dgm:presLayoutVars>
      </dgm:prSet>
      <dgm:spPr/>
    </dgm:pt>
    <dgm:pt modelId="{A4E27BC3-A3F9-4E08-8968-7544DF1C8FD2}" type="pres">
      <dgm:prSet presAssocID="{A5A447CD-EB0A-4D68-8989-CE18F11B18F1}" presName="circleA" presStyleLbl="node1" presStyleIdx="2" presStyleCnt="6"/>
      <dgm:spPr/>
    </dgm:pt>
    <dgm:pt modelId="{E4D51A39-099F-4D16-88A5-3221E86E52D9}" type="pres">
      <dgm:prSet presAssocID="{A5A447CD-EB0A-4D68-8989-CE18F11B18F1}" presName="spaceA" presStyleCnt="0"/>
      <dgm:spPr/>
    </dgm:pt>
    <dgm:pt modelId="{204C9C75-D7B0-47BF-8787-86CD55594169}" type="pres">
      <dgm:prSet presAssocID="{DE394665-A1DB-488E-94F6-FB934EBD1C38}" presName="space" presStyleCnt="0"/>
      <dgm:spPr/>
    </dgm:pt>
    <dgm:pt modelId="{5CA9D9C4-B9F4-413A-9977-1A1500EFF3AA}" type="pres">
      <dgm:prSet presAssocID="{21A4229F-154F-4263-9A9E-62B8436081CD}" presName="compositeB" presStyleCnt="0"/>
      <dgm:spPr/>
    </dgm:pt>
    <dgm:pt modelId="{88A97D93-5823-4AD4-B0B6-3B8BCBEC26DB}" type="pres">
      <dgm:prSet presAssocID="{21A4229F-154F-4263-9A9E-62B8436081CD}" presName="textB" presStyleLbl="revTx" presStyleIdx="3" presStyleCnt="6">
        <dgm:presLayoutVars>
          <dgm:bulletEnabled val="1"/>
        </dgm:presLayoutVars>
      </dgm:prSet>
      <dgm:spPr/>
    </dgm:pt>
    <dgm:pt modelId="{C4CA1D97-F463-42AE-96AF-433A42AC8A69}" type="pres">
      <dgm:prSet presAssocID="{21A4229F-154F-4263-9A9E-62B8436081CD}" presName="circleB" presStyleLbl="node1" presStyleIdx="3" presStyleCnt="6"/>
      <dgm:spPr/>
    </dgm:pt>
    <dgm:pt modelId="{481CC707-64A6-4B81-BB5B-3831BAF613B0}" type="pres">
      <dgm:prSet presAssocID="{21A4229F-154F-4263-9A9E-62B8436081CD}" presName="spaceB" presStyleCnt="0"/>
      <dgm:spPr/>
    </dgm:pt>
    <dgm:pt modelId="{EC44BAD6-338B-496D-804C-C9AC9D218B09}" type="pres">
      <dgm:prSet presAssocID="{7146EA53-DC0F-4231-9964-FD5495183061}" presName="space" presStyleCnt="0"/>
      <dgm:spPr/>
    </dgm:pt>
    <dgm:pt modelId="{2699D917-D98B-4283-82E7-5737AB03E1B2}" type="pres">
      <dgm:prSet presAssocID="{8F2FE58A-3EF8-4D47-811B-519E5D5F8315}" presName="compositeA" presStyleCnt="0"/>
      <dgm:spPr/>
    </dgm:pt>
    <dgm:pt modelId="{96232C8C-8653-4609-A482-8BC76B729AAD}" type="pres">
      <dgm:prSet presAssocID="{8F2FE58A-3EF8-4D47-811B-519E5D5F8315}" presName="textA" presStyleLbl="revTx" presStyleIdx="4" presStyleCnt="6">
        <dgm:presLayoutVars>
          <dgm:bulletEnabled val="1"/>
        </dgm:presLayoutVars>
      </dgm:prSet>
      <dgm:spPr/>
    </dgm:pt>
    <dgm:pt modelId="{EC6D2DB4-2B68-434D-8D6D-11BD9677D088}" type="pres">
      <dgm:prSet presAssocID="{8F2FE58A-3EF8-4D47-811B-519E5D5F8315}" presName="circleA" presStyleLbl="node1" presStyleIdx="4" presStyleCnt="6"/>
      <dgm:spPr/>
    </dgm:pt>
    <dgm:pt modelId="{EF8F732C-A0E1-4728-A6ED-2348B2356EC2}" type="pres">
      <dgm:prSet presAssocID="{8F2FE58A-3EF8-4D47-811B-519E5D5F8315}" presName="spaceA" presStyleCnt="0"/>
      <dgm:spPr/>
    </dgm:pt>
    <dgm:pt modelId="{B7333BB0-18AD-4FF2-9A40-493F537BE7D7}" type="pres">
      <dgm:prSet presAssocID="{BD5F471E-74ED-4ACE-B138-9508D1FE9987}" presName="space" presStyleCnt="0"/>
      <dgm:spPr/>
    </dgm:pt>
    <dgm:pt modelId="{AF285593-A266-4E0E-8D8E-5F61AD9A9A1F}" type="pres">
      <dgm:prSet presAssocID="{752D6218-ED59-4C1D-AE67-A6ACBB6505F5}" presName="compositeB" presStyleCnt="0"/>
      <dgm:spPr/>
    </dgm:pt>
    <dgm:pt modelId="{D011C0EA-64EC-4A0F-AE03-9BB1349609D0}" type="pres">
      <dgm:prSet presAssocID="{752D6218-ED59-4C1D-AE67-A6ACBB6505F5}" presName="textB" presStyleLbl="revTx" presStyleIdx="5" presStyleCnt="6">
        <dgm:presLayoutVars>
          <dgm:bulletEnabled val="1"/>
        </dgm:presLayoutVars>
      </dgm:prSet>
      <dgm:spPr/>
    </dgm:pt>
    <dgm:pt modelId="{1FD46358-0356-49B8-9112-A627BBE6C340}" type="pres">
      <dgm:prSet presAssocID="{752D6218-ED59-4C1D-AE67-A6ACBB6505F5}" presName="circleB" presStyleLbl="node1" presStyleIdx="5" presStyleCnt="6"/>
      <dgm:spPr/>
    </dgm:pt>
    <dgm:pt modelId="{880AE84B-5FB6-4165-9197-3F12E994F4A1}" type="pres">
      <dgm:prSet presAssocID="{752D6218-ED59-4C1D-AE67-A6ACBB6505F5}" presName="spaceB" presStyleCnt="0"/>
      <dgm:spPr/>
    </dgm:pt>
  </dgm:ptLst>
  <dgm:cxnLst>
    <dgm:cxn modelId="{43BD3D26-3B0A-4009-B56A-C42B0A903198}" type="presOf" srcId="{3570BEE5-C69A-4EBF-B835-1D40763F342C}" destId="{E72E2E19-3D48-40BA-A6AF-A51399FEB014}" srcOrd="0" destOrd="0" presId="urn:microsoft.com/office/officeart/2005/8/layout/hProcess11"/>
    <dgm:cxn modelId="{DE0A7C40-BE62-49DC-922C-5E151921971C}" srcId="{0AAF6DEE-845C-4250-9B21-2C20BCC770BB}" destId="{3570BEE5-C69A-4EBF-B835-1D40763F342C}" srcOrd="0" destOrd="0" parTransId="{A4A1327B-0FCA-4C86-8983-328543F8FA3A}" sibTransId="{1DB8B98B-D830-42F7-B6E4-7E249E413144}"/>
    <dgm:cxn modelId="{A7D48055-5A7F-40B5-A33D-8C18301413C7}" type="presOf" srcId="{0AAF6DEE-845C-4250-9B21-2C20BCC770BB}" destId="{9FB6424A-4D61-466A-966A-8864B416419A}" srcOrd="0" destOrd="0" presId="urn:microsoft.com/office/officeart/2005/8/layout/hProcess11"/>
    <dgm:cxn modelId="{D1DE1C58-95FC-4470-A14C-4CEC814D834C}" srcId="{0AAF6DEE-845C-4250-9B21-2C20BCC770BB}" destId="{21A4229F-154F-4263-9A9E-62B8436081CD}" srcOrd="3" destOrd="0" parTransId="{2F273BFE-FA4D-4A99-A55E-360E9D7DCA2E}" sibTransId="{7146EA53-DC0F-4231-9964-FD5495183061}"/>
    <dgm:cxn modelId="{AF301C7F-848B-45EA-9C06-E9499146EEAD}" type="presOf" srcId="{752D6218-ED59-4C1D-AE67-A6ACBB6505F5}" destId="{D011C0EA-64EC-4A0F-AE03-9BB1349609D0}" srcOrd="0" destOrd="0" presId="urn:microsoft.com/office/officeart/2005/8/layout/hProcess11"/>
    <dgm:cxn modelId="{CAED0998-37F2-496B-8B52-6F2B225B26C8}" srcId="{0AAF6DEE-845C-4250-9B21-2C20BCC770BB}" destId="{8F2FE58A-3EF8-4D47-811B-519E5D5F8315}" srcOrd="4" destOrd="0" parTransId="{534CAF44-AB12-4706-A013-F8912671E71F}" sibTransId="{BD5F471E-74ED-4ACE-B138-9508D1FE9987}"/>
    <dgm:cxn modelId="{024616AF-5484-4072-8781-D4577346BAB4}" type="presOf" srcId="{A94A3334-70F4-47A8-BDAE-AB7698368568}" destId="{2487C09E-0C10-4DFB-BFA8-2FBC22417230}" srcOrd="0" destOrd="0" presId="urn:microsoft.com/office/officeart/2005/8/layout/hProcess11"/>
    <dgm:cxn modelId="{1E8BE1AF-5F6D-4B6C-B155-61F7BC4B6D9D}" type="presOf" srcId="{A5A447CD-EB0A-4D68-8989-CE18F11B18F1}" destId="{D6ED141E-9208-412E-8FD2-5F675095F175}" srcOrd="0" destOrd="0" presId="urn:microsoft.com/office/officeart/2005/8/layout/hProcess11"/>
    <dgm:cxn modelId="{26EA63B3-DC72-4EEB-A633-2C4D9EF0FDF7}" srcId="{0AAF6DEE-845C-4250-9B21-2C20BCC770BB}" destId="{752D6218-ED59-4C1D-AE67-A6ACBB6505F5}" srcOrd="5" destOrd="0" parTransId="{A50B2C24-1364-4C53-9424-5DFEF9B31215}" sibTransId="{B8A5C375-6876-4E52-8DE8-6C1B9FDB9C01}"/>
    <dgm:cxn modelId="{6B498CBC-F928-48AB-83F7-7A94F923DF61}" type="presOf" srcId="{21A4229F-154F-4263-9A9E-62B8436081CD}" destId="{88A97D93-5823-4AD4-B0B6-3B8BCBEC26DB}" srcOrd="0" destOrd="0" presId="urn:microsoft.com/office/officeart/2005/8/layout/hProcess11"/>
    <dgm:cxn modelId="{AE65A6BC-F884-4E78-8021-B747CF60DF63}" srcId="{0AAF6DEE-845C-4250-9B21-2C20BCC770BB}" destId="{A94A3334-70F4-47A8-BDAE-AB7698368568}" srcOrd="1" destOrd="0" parTransId="{D40019B9-BBA6-48C1-8082-387AA91CEDD7}" sibTransId="{E234DAD9-DF7E-49B3-8AD5-5494FC8BC12D}"/>
    <dgm:cxn modelId="{500521BF-89C0-486C-BCA4-3C8D6F5C00E5}" srcId="{0AAF6DEE-845C-4250-9B21-2C20BCC770BB}" destId="{A5A447CD-EB0A-4D68-8989-CE18F11B18F1}" srcOrd="2" destOrd="0" parTransId="{E9185053-2E55-4558-A154-315F29B37784}" sibTransId="{DE394665-A1DB-488E-94F6-FB934EBD1C38}"/>
    <dgm:cxn modelId="{602151C0-C6AB-48A4-B50D-75CCA9BD9211}" type="presOf" srcId="{8F2FE58A-3EF8-4D47-811B-519E5D5F8315}" destId="{96232C8C-8653-4609-A482-8BC76B729AAD}" srcOrd="0" destOrd="0" presId="urn:microsoft.com/office/officeart/2005/8/layout/hProcess11"/>
    <dgm:cxn modelId="{CC4E23CF-E64F-4A82-897B-5F5264DCE6AE}" type="presParOf" srcId="{9FB6424A-4D61-466A-966A-8864B416419A}" destId="{D341A332-30F6-4DA0-91B2-23F1428E7F7D}" srcOrd="0" destOrd="0" presId="urn:microsoft.com/office/officeart/2005/8/layout/hProcess11"/>
    <dgm:cxn modelId="{6AD0C03D-0E69-4C59-8B6C-03726DE09E8C}" type="presParOf" srcId="{9FB6424A-4D61-466A-966A-8864B416419A}" destId="{20A54FD2-AEB9-46DC-AF28-339130790E7F}" srcOrd="1" destOrd="0" presId="urn:microsoft.com/office/officeart/2005/8/layout/hProcess11"/>
    <dgm:cxn modelId="{0E382FBE-0D1E-4370-9EB9-B648160D7D81}" type="presParOf" srcId="{20A54FD2-AEB9-46DC-AF28-339130790E7F}" destId="{187C24AA-1ABB-4C11-BEE6-C9CD9080C5F4}" srcOrd="0" destOrd="0" presId="urn:microsoft.com/office/officeart/2005/8/layout/hProcess11"/>
    <dgm:cxn modelId="{7A9A8144-59A4-4F86-B500-BFFBAB6A8139}" type="presParOf" srcId="{187C24AA-1ABB-4C11-BEE6-C9CD9080C5F4}" destId="{E72E2E19-3D48-40BA-A6AF-A51399FEB014}" srcOrd="0" destOrd="0" presId="urn:microsoft.com/office/officeart/2005/8/layout/hProcess11"/>
    <dgm:cxn modelId="{CC89DAA4-86EE-48FE-8776-CAFB78CAFDD7}" type="presParOf" srcId="{187C24AA-1ABB-4C11-BEE6-C9CD9080C5F4}" destId="{358C956C-57E4-4FCA-9B2D-2959B777BEB9}" srcOrd="1" destOrd="0" presId="urn:microsoft.com/office/officeart/2005/8/layout/hProcess11"/>
    <dgm:cxn modelId="{438C88A2-5A88-45B2-B0D4-61FE22377D67}" type="presParOf" srcId="{187C24AA-1ABB-4C11-BEE6-C9CD9080C5F4}" destId="{43FD28D8-4041-4DBD-9D3D-5987481889FF}" srcOrd="2" destOrd="0" presId="urn:microsoft.com/office/officeart/2005/8/layout/hProcess11"/>
    <dgm:cxn modelId="{CEEBCA7A-55E5-4D5D-AB17-91D6B44A1E80}" type="presParOf" srcId="{20A54FD2-AEB9-46DC-AF28-339130790E7F}" destId="{E1BD62B1-6728-44F2-82AE-0FE7B9F6D6A5}" srcOrd="1" destOrd="0" presId="urn:microsoft.com/office/officeart/2005/8/layout/hProcess11"/>
    <dgm:cxn modelId="{D91F18C4-A14A-428D-889E-F8A0164BFC17}" type="presParOf" srcId="{20A54FD2-AEB9-46DC-AF28-339130790E7F}" destId="{00B60916-D9E6-4269-A9BA-1FBA4D2C121F}" srcOrd="2" destOrd="0" presId="urn:microsoft.com/office/officeart/2005/8/layout/hProcess11"/>
    <dgm:cxn modelId="{264C79CC-A326-4376-859D-02E6F1667371}" type="presParOf" srcId="{00B60916-D9E6-4269-A9BA-1FBA4D2C121F}" destId="{2487C09E-0C10-4DFB-BFA8-2FBC22417230}" srcOrd="0" destOrd="0" presId="urn:microsoft.com/office/officeart/2005/8/layout/hProcess11"/>
    <dgm:cxn modelId="{E8EA0127-4BC1-4399-AAB9-1DE05820DE12}" type="presParOf" srcId="{00B60916-D9E6-4269-A9BA-1FBA4D2C121F}" destId="{6DFAC438-4534-4FB1-939F-F25BE5C4E5D5}" srcOrd="1" destOrd="0" presId="urn:microsoft.com/office/officeart/2005/8/layout/hProcess11"/>
    <dgm:cxn modelId="{B11F052B-98E5-4DF2-9D4A-B96494962384}" type="presParOf" srcId="{00B60916-D9E6-4269-A9BA-1FBA4D2C121F}" destId="{A5432B50-0A1F-424C-B3F5-84B51652E0AB}" srcOrd="2" destOrd="0" presId="urn:microsoft.com/office/officeart/2005/8/layout/hProcess11"/>
    <dgm:cxn modelId="{24F2730D-C9AB-43CC-B4F6-5FFEFBBDF6A6}" type="presParOf" srcId="{20A54FD2-AEB9-46DC-AF28-339130790E7F}" destId="{6462F922-35C8-4D6B-B001-BCDB6BA88393}" srcOrd="3" destOrd="0" presId="urn:microsoft.com/office/officeart/2005/8/layout/hProcess11"/>
    <dgm:cxn modelId="{6981BDE5-89E1-46BE-B088-36ADE3436D3F}" type="presParOf" srcId="{20A54FD2-AEB9-46DC-AF28-339130790E7F}" destId="{7F81F9E7-75A1-422F-8530-26DDB005D5DB}" srcOrd="4" destOrd="0" presId="urn:microsoft.com/office/officeart/2005/8/layout/hProcess11"/>
    <dgm:cxn modelId="{B76158F9-76ED-46CA-B525-F52564D6D81E}" type="presParOf" srcId="{7F81F9E7-75A1-422F-8530-26DDB005D5DB}" destId="{D6ED141E-9208-412E-8FD2-5F675095F175}" srcOrd="0" destOrd="0" presId="urn:microsoft.com/office/officeart/2005/8/layout/hProcess11"/>
    <dgm:cxn modelId="{7210FC7E-40C6-4966-B230-C8D68B341D57}" type="presParOf" srcId="{7F81F9E7-75A1-422F-8530-26DDB005D5DB}" destId="{A4E27BC3-A3F9-4E08-8968-7544DF1C8FD2}" srcOrd="1" destOrd="0" presId="urn:microsoft.com/office/officeart/2005/8/layout/hProcess11"/>
    <dgm:cxn modelId="{711C4DD8-45FB-40B3-9B24-EA3DFCF8B7EE}" type="presParOf" srcId="{7F81F9E7-75A1-422F-8530-26DDB005D5DB}" destId="{E4D51A39-099F-4D16-88A5-3221E86E52D9}" srcOrd="2" destOrd="0" presId="urn:microsoft.com/office/officeart/2005/8/layout/hProcess11"/>
    <dgm:cxn modelId="{D9AABE8D-F0A9-4160-A51C-A8B6785EFE4C}" type="presParOf" srcId="{20A54FD2-AEB9-46DC-AF28-339130790E7F}" destId="{204C9C75-D7B0-47BF-8787-86CD55594169}" srcOrd="5" destOrd="0" presId="urn:microsoft.com/office/officeart/2005/8/layout/hProcess11"/>
    <dgm:cxn modelId="{A2DB085C-C113-46D8-BA3F-9EA7EE18F34F}" type="presParOf" srcId="{20A54FD2-AEB9-46DC-AF28-339130790E7F}" destId="{5CA9D9C4-B9F4-413A-9977-1A1500EFF3AA}" srcOrd="6" destOrd="0" presId="urn:microsoft.com/office/officeart/2005/8/layout/hProcess11"/>
    <dgm:cxn modelId="{86377383-E1B9-4C9D-918A-A1F5F0301ED7}" type="presParOf" srcId="{5CA9D9C4-B9F4-413A-9977-1A1500EFF3AA}" destId="{88A97D93-5823-4AD4-B0B6-3B8BCBEC26DB}" srcOrd="0" destOrd="0" presId="urn:microsoft.com/office/officeart/2005/8/layout/hProcess11"/>
    <dgm:cxn modelId="{E33E8EC1-F582-432B-B2E1-4A631700066D}" type="presParOf" srcId="{5CA9D9C4-B9F4-413A-9977-1A1500EFF3AA}" destId="{C4CA1D97-F463-42AE-96AF-433A42AC8A69}" srcOrd="1" destOrd="0" presId="urn:microsoft.com/office/officeart/2005/8/layout/hProcess11"/>
    <dgm:cxn modelId="{ACF921DB-5498-42B9-9307-5D37AED1A7C1}" type="presParOf" srcId="{5CA9D9C4-B9F4-413A-9977-1A1500EFF3AA}" destId="{481CC707-64A6-4B81-BB5B-3831BAF613B0}" srcOrd="2" destOrd="0" presId="urn:microsoft.com/office/officeart/2005/8/layout/hProcess11"/>
    <dgm:cxn modelId="{7624AD86-3E94-4D5D-B339-6F292AD9FF00}" type="presParOf" srcId="{20A54FD2-AEB9-46DC-AF28-339130790E7F}" destId="{EC44BAD6-338B-496D-804C-C9AC9D218B09}" srcOrd="7" destOrd="0" presId="urn:microsoft.com/office/officeart/2005/8/layout/hProcess11"/>
    <dgm:cxn modelId="{D1248320-B334-41D3-87E6-02752A261CB4}" type="presParOf" srcId="{20A54FD2-AEB9-46DC-AF28-339130790E7F}" destId="{2699D917-D98B-4283-82E7-5737AB03E1B2}" srcOrd="8" destOrd="0" presId="urn:microsoft.com/office/officeart/2005/8/layout/hProcess11"/>
    <dgm:cxn modelId="{BCE4F7DD-443F-419F-8C46-B4F08792A804}" type="presParOf" srcId="{2699D917-D98B-4283-82E7-5737AB03E1B2}" destId="{96232C8C-8653-4609-A482-8BC76B729AAD}" srcOrd="0" destOrd="0" presId="urn:microsoft.com/office/officeart/2005/8/layout/hProcess11"/>
    <dgm:cxn modelId="{ABA8A323-442D-4DF2-90E2-C23200EB51EE}" type="presParOf" srcId="{2699D917-D98B-4283-82E7-5737AB03E1B2}" destId="{EC6D2DB4-2B68-434D-8D6D-11BD9677D088}" srcOrd="1" destOrd="0" presId="urn:microsoft.com/office/officeart/2005/8/layout/hProcess11"/>
    <dgm:cxn modelId="{9256B3D4-0A53-44EA-826A-281FD28C271B}" type="presParOf" srcId="{2699D917-D98B-4283-82E7-5737AB03E1B2}" destId="{EF8F732C-A0E1-4728-A6ED-2348B2356EC2}" srcOrd="2" destOrd="0" presId="urn:microsoft.com/office/officeart/2005/8/layout/hProcess11"/>
    <dgm:cxn modelId="{8569A775-2F38-459A-9D22-81A6FC6D593A}" type="presParOf" srcId="{20A54FD2-AEB9-46DC-AF28-339130790E7F}" destId="{B7333BB0-18AD-4FF2-9A40-493F537BE7D7}" srcOrd="9" destOrd="0" presId="urn:microsoft.com/office/officeart/2005/8/layout/hProcess11"/>
    <dgm:cxn modelId="{BAF81E78-A99A-4535-A3E3-5BACD126A092}" type="presParOf" srcId="{20A54FD2-AEB9-46DC-AF28-339130790E7F}" destId="{AF285593-A266-4E0E-8D8E-5F61AD9A9A1F}" srcOrd="10" destOrd="0" presId="urn:microsoft.com/office/officeart/2005/8/layout/hProcess11"/>
    <dgm:cxn modelId="{884BDD02-2F1C-4A2D-9DF7-FCE906506466}" type="presParOf" srcId="{AF285593-A266-4E0E-8D8E-5F61AD9A9A1F}" destId="{D011C0EA-64EC-4A0F-AE03-9BB1349609D0}" srcOrd="0" destOrd="0" presId="urn:microsoft.com/office/officeart/2005/8/layout/hProcess11"/>
    <dgm:cxn modelId="{8128374A-5B34-4231-BEC0-C5D63230425C}" type="presParOf" srcId="{AF285593-A266-4E0E-8D8E-5F61AD9A9A1F}" destId="{1FD46358-0356-49B8-9112-A627BBE6C340}" srcOrd="1" destOrd="0" presId="urn:microsoft.com/office/officeart/2005/8/layout/hProcess11"/>
    <dgm:cxn modelId="{31E9F73E-1749-453B-98EF-F316492D4C4D}" type="presParOf" srcId="{AF285593-A266-4E0E-8D8E-5F61AD9A9A1F}" destId="{880AE84B-5FB6-4165-9197-3F12E994F4A1}" srcOrd="2" destOrd="0" presId="urn:microsoft.com/office/officeart/2005/8/layout/hProcess1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C91C51B-6A28-4C35-9F3F-766B9358FA36}" type="doc">
      <dgm:prSet loTypeId="urn:microsoft.com/office/officeart/2005/8/layout/list1" loCatId="list" qsTypeId="urn:microsoft.com/office/officeart/2005/8/quickstyle/simple2" qsCatId="simple" csTypeId="urn:microsoft.com/office/officeart/2005/8/colors/accent1_2" csCatId="accent1" phldr="1"/>
      <dgm:spPr/>
      <dgm:t>
        <a:bodyPr/>
        <a:lstStyle/>
        <a:p>
          <a:endParaRPr lang="en-US"/>
        </a:p>
      </dgm:t>
    </dgm:pt>
    <dgm:pt modelId="{5FD1ACBE-1E39-41C4-8B2D-F363D363D5EC}">
      <dgm:prSet/>
      <dgm:spPr/>
      <dgm:t>
        <a:bodyPr/>
        <a:lstStyle/>
        <a:p>
          <a:r>
            <a:rPr lang="en-US"/>
            <a:t>Mane Chilingaryan (mchilingaryan@mgb.org)</a:t>
          </a:r>
        </a:p>
        <a:p>
          <a:r>
            <a:rPr lang="en-US"/>
            <a:t>Manager, Intelligent Automation - Revenue Cycle Operations</a:t>
          </a:r>
        </a:p>
      </dgm:t>
    </dgm:pt>
    <dgm:pt modelId="{D1AB50FB-DFC0-471D-AB8A-5A0F60F28456}" type="parTrans" cxnId="{25438B49-2428-4258-B31D-CE3FF101EE55}">
      <dgm:prSet/>
      <dgm:spPr/>
      <dgm:t>
        <a:bodyPr/>
        <a:lstStyle/>
        <a:p>
          <a:endParaRPr lang="en-US"/>
        </a:p>
      </dgm:t>
    </dgm:pt>
    <dgm:pt modelId="{0FF91151-1FBB-4731-BC7F-62BFF8170383}" type="sibTrans" cxnId="{25438B49-2428-4258-B31D-CE3FF101EE55}">
      <dgm:prSet/>
      <dgm:spPr/>
      <dgm:t>
        <a:bodyPr/>
        <a:lstStyle/>
        <a:p>
          <a:endParaRPr lang="en-US"/>
        </a:p>
      </dgm:t>
    </dgm:pt>
    <dgm:pt modelId="{14EEBADE-FEF2-4535-B0BF-A13F4ECD152F}">
      <dgm:prSet/>
      <dgm:spPr/>
      <dgm:t>
        <a:bodyPr/>
        <a:lstStyle/>
        <a:p>
          <a:r>
            <a:rPr lang="en-US"/>
            <a:t>David J. Travis (dtravis@mgb.org)</a:t>
          </a:r>
        </a:p>
        <a:p>
          <a:r>
            <a:rPr lang="en-US"/>
            <a:t>Senior Solutions Designer - Revenue Cycle Operations</a:t>
          </a:r>
        </a:p>
      </dgm:t>
    </dgm:pt>
    <dgm:pt modelId="{FAFA0B7D-DB2D-4D4F-A0F8-A103A765C039}" type="parTrans" cxnId="{C4E9BCF4-02BD-4B6D-9EEB-E3436FCE06F9}">
      <dgm:prSet/>
      <dgm:spPr/>
      <dgm:t>
        <a:bodyPr/>
        <a:lstStyle/>
        <a:p>
          <a:endParaRPr lang="en-US"/>
        </a:p>
      </dgm:t>
    </dgm:pt>
    <dgm:pt modelId="{A492F36D-08F9-4DC3-A950-9D23D8BE5054}" type="sibTrans" cxnId="{C4E9BCF4-02BD-4B6D-9EEB-E3436FCE06F9}">
      <dgm:prSet/>
      <dgm:spPr/>
      <dgm:t>
        <a:bodyPr/>
        <a:lstStyle/>
        <a:p>
          <a:endParaRPr lang="en-US"/>
        </a:p>
      </dgm:t>
    </dgm:pt>
    <dgm:pt modelId="{F891861A-8E69-4ACF-848C-26AB50F2F626}" type="pres">
      <dgm:prSet presAssocID="{3C91C51B-6A28-4C35-9F3F-766B9358FA36}" presName="linear" presStyleCnt="0">
        <dgm:presLayoutVars>
          <dgm:dir/>
          <dgm:animLvl val="lvl"/>
          <dgm:resizeHandles val="exact"/>
        </dgm:presLayoutVars>
      </dgm:prSet>
      <dgm:spPr/>
    </dgm:pt>
    <dgm:pt modelId="{4FBA66E4-4789-4AF9-A8F8-1D08A1DC54D5}" type="pres">
      <dgm:prSet presAssocID="{5FD1ACBE-1E39-41C4-8B2D-F363D363D5EC}" presName="parentLin" presStyleCnt="0"/>
      <dgm:spPr/>
    </dgm:pt>
    <dgm:pt modelId="{4AF214B2-6C36-468A-98BB-F6CB40A2D8C1}" type="pres">
      <dgm:prSet presAssocID="{5FD1ACBE-1E39-41C4-8B2D-F363D363D5EC}" presName="parentLeftMargin" presStyleLbl="node1" presStyleIdx="0" presStyleCnt="2"/>
      <dgm:spPr/>
    </dgm:pt>
    <dgm:pt modelId="{7CC23FA1-C76D-43BC-BBA5-3576389232D7}" type="pres">
      <dgm:prSet presAssocID="{5FD1ACBE-1E39-41C4-8B2D-F363D363D5EC}" presName="parentText" presStyleLbl="node1" presStyleIdx="0" presStyleCnt="2" custScaleX="101432" custScaleY="142935">
        <dgm:presLayoutVars>
          <dgm:chMax val="0"/>
          <dgm:bulletEnabled val="1"/>
        </dgm:presLayoutVars>
      </dgm:prSet>
      <dgm:spPr/>
    </dgm:pt>
    <dgm:pt modelId="{8265BEFF-D46A-495E-809E-ADE54D49A144}" type="pres">
      <dgm:prSet presAssocID="{5FD1ACBE-1E39-41C4-8B2D-F363D363D5EC}" presName="negativeSpace" presStyleCnt="0"/>
      <dgm:spPr/>
    </dgm:pt>
    <dgm:pt modelId="{8254181A-642C-4C37-B944-E70A992F5F7C}" type="pres">
      <dgm:prSet presAssocID="{5FD1ACBE-1E39-41C4-8B2D-F363D363D5EC}" presName="childText" presStyleLbl="conFgAcc1" presStyleIdx="0" presStyleCnt="2" custLinFactNeighborX="-3" custLinFactNeighborY="-34072">
        <dgm:presLayoutVars>
          <dgm:bulletEnabled val="1"/>
        </dgm:presLayoutVars>
      </dgm:prSet>
      <dgm:spPr/>
    </dgm:pt>
    <dgm:pt modelId="{2ECB49A6-3641-4279-A7C5-2B7F6BD4624F}" type="pres">
      <dgm:prSet presAssocID="{0FF91151-1FBB-4731-BC7F-62BFF8170383}" presName="spaceBetweenRectangles" presStyleCnt="0"/>
      <dgm:spPr/>
    </dgm:pt>
    <dgm:pt modelId="{0FE526D3-D2CA-40B2-A6D5-6AA8DB8E41A5}" type="pres">
      <dgm:prSet presAssocID="{14EEBADE-FEF2-4535-B0BF-A13F4ECD152F}" presName="parentLin" presStyleCnt="0"/>
      <dgm:spPr/>
    </dgm:pt>
    <dgm:pt modelId="{42A29B1C-A4DC-4FE5-9D4E-97FFA722462C}" type="pres">
      <dgm:prSet presAssocID="{14EEBADE-FEF2-4535-B0BF-A13F4ECD152F}" presName="parentLeftMargin" presStyleLbl="node1" presStyleIdx="0" presStyleCnt="2"/>
      <dgm:spPr/>
    </dgm:pt>
    <dgm:pt modelId="{D2A06A16-41B0-47B8-9ADC-30577C64F951}" type="pres">
      <dgm:prSet presAssocID="{14EEBADE-FEF2-4535-B0BF-A13F4ECD152F}" presName="parentText" presStyleLbl="node1" presStyleIdx="1" presStyleCnt="2" custScaleX="101222" custScaleY="140520">
        <dgm:presLayoutVars>
          <dgm:chMax val="0"/>
          <dgm:bulletEnabled val="1"/>
        </dgm:presLayoutVars>
      </dgm:prSet>
      <dgm:spPr/>
    </dgm:pt>
    <dgm:pt modelId="{4321BA13-19CE-4CC9-9431-E7EC9E06B736}" type="pres">
      <dgm:prSet presAssocID="{14EEBADE-FEF2-4535-B0BF-A13F4ECD152F}" presName="negativeSpace" presStyleCnt="0"/>
      <dgm:spPr/>
    </dgm:pt>
    <dgm:pt modelId="{47EAFD13-E255-4DD9-A1F5-1D1E195742FF}" type="pres">
      <dgm:prSet presAssocID="{14EEBADE-FEF2-4535-B0BF-A13F4ECD152F}" presName="childText" presStyleLbl="conFgAcc1" presStyleIdx="1" presStyleCnt="2" custLinFactNeighborY="12351">
        <dgm:presLayoutVars>
          <dgm:bulletEnabled val="1"/>
        </dgm:presLayoutVars>
      </dgm:prSet>
      <dgm:spPr/>
    </dgm:pt>
  </dgm:ptLst>
  <dgm:cxnLst>
    <dgm:cxn modelId="{C91B0F62-B0FF-4FAF-9FCF-A990A1C4EB5D}" type="presOf" srcId="{5FD1ACBE-1E39-41C4-8B2D-F363D363D5EC}" destId="{4AF214B2-6C36-468A-98BB-F6CB40A2D8C1}" srcOrd="0" destOrd="0" presId="urn:microsoft.com/office/officeart/2005/8/layout/list1"/>
    <dgm:cxn modelId="{25438B49-2428-4258-B31D-CE3FF101EE55}" srcId="{3C91C51B-6A28-4C35-9F3F-766B9358FA36}" destId="{5FD1ACBE-1E39-41C4-8B2D-F363D363D5EC}" srcOrd="0" destOrd="0" parTransId="{D1AB50FB-DFC0-471D-AB8A-5A0F60F28456}" sibTransId="{0FF91151-1FBB-4731-BC7F-62BFF8170383}"/>
    <dgm:cxn modelId="{51AE4979-43C5-4AAF-8A63-27C138210B95}" type="presOf" srcId="{14EEBADE-FEF2-4535-B0BF-A13F4ECD152F}" destId="{42A29B1C-A4DC-4FE5-9D4E-97FFA722462C}" srcOrd="0" destOrd="0" presId="urn:microsoft.com/office/officeart/2005/8/layout/list1"/>
    <dgm:cxn modelId="{22CB2A9C-564E-4A67-BCFB-2B0883E64353}" type="presOf" srcId="{14EEBADE-FEF2-4535-B0BF-A13F4ECD152F}" destId="{D2A06A16-41B0-47B8-9ADC-30577C64F951}" srcOrd="1" destOrd="0" presId="urn:microsoft.com/office/officeart/2005/8/layout/list1"/>
    <dgm:cxn modelId="{7C8E6CDF-45BD-4526-95AA-1DC1F3B52A40}" type="presOf" srcId="{5FD1ACBE-1E39-41C4-8B2D-F363D363D5EC}" destId="{7CC23FA1-C76D-43BC-BBA5-3576389232D7}" srcOrd="1" destOrd="0" presId="urn:microsoft.com/office/officeart/2005/8/layout/list1"/>
    <dgm:cxn modelId="{44F53EE9-7FB7-4964-9207-9BDB3E0E9D58}" type="presOf" srcId="{3C91C51B-6A28-4C35-9F3F-766B9358FA36}" destId="{F891861A-8E69-4ACF-848C-26AB50F2F626}" srcOrd="0" destOrd="0" presId="urn:microsoft.com/office/officeart/2005/8/layout/list1"/>
    <dgm:cxn modelId="{C4E9BCF4-02BD-4B6D-9EEB-E3436FCE06F9}" srcId="{3C91C51B-6A28-4C35-9F3F-766B9358FA36}" destId="{14EEBADE-FEF2-4535-B0BF-A13F4ECD152F}" srcOrd="1" destOrd="0" parTransId="{FAFA0B7D-DB2D-4D4F-A0F8-A103A765C039}" sibTransId="{A492F36D-08F9-4DC3-A950-9D23D8BE5054}"/>
    <dgm:cxn modelId="{FAAAF697-9500-45E2-9C1A-2632AFE55EA3}" type="presParOf" srcId="{F891861A-8E69-4ACF-848C-26AB50F2F626}" destId="{4FBA66E4-4789-4AF9-A8F8-1D08A1DC54D5}" srcOrd="0" destOrd="0" presId="urn:microsoft.com/office/officeart/2005/8/layout/list1"/>
    <dgm:cxn modelId="{67BFD449-9F07-409E-B9D7-092C171556C7}" type="presParOf" srcId="{4FBA66E4-4789-4AF9-A8F8-1D08A1DC54D5}" destId="{4AF214B2-6C36-468A-98BB-F6CB40A2D8C1}" srcOrd="0" destOrd="0" presId="urn:microsoft.com/office/officeart/2005/8/layout/list1"/>
    <dgm:cxn modelId="{F3DB1C74-6E3A-43C3-BB5C-3F40BAE445BE}" type="presParOf" srcId="{4FBA66E4-4789-4AF9-A8F8-1D08A1DC54D5}" destId="{7CC23FA1-C76D-43BC-BBA5-3576389232D7}" srcOrd="1" destOrd="0" presId="urn:microsoft.com/office/officeart/2005/8/layout/list1"/>
    <dgm:cxn modelId="{5390A992-17DA-4989-9952-C65CCF7890B4}" type="presParOf" srcId="{F891861A-8E69-4ACF-848C-26AB50F2F626}" destId="{8265BEFF-D46A-495E-809E-ADE54D49A144}" srcOrd="1" destOrd="0" presId="urn:microsoft.com/office/officeart/2005/8/layout/list1"/>
    <dgm:cxn modelId="{47BA1915-B28B-4EB7-BD14-CA136812EA2D}" type="presParOf" srcId="{F891861A-8E69-4ACF-848C-26AB50F2F626}" destId="{8254181A-642C-4C37-B944-E70A992F5F7C}" srcOrd="2" destOrd="0" presId="urn:microsoft.com/office/officeart/2005/8/layout/list1"/>
    <dgm:cxn modelId="{5B32B7D2-45D7-4938-B9B5-B949BADDFC8F}" type="presParOf" srcId="{F891861A-8E69-4ACF-848C-26AB50F2F626}" destId="{2ECB49A6-3641-4279-A7C5-2B7F6BD4624F}" srcOrd="3" destOrd="0" presId="urn:microsoft.com/office/officeart/2005/8/layout/list1"/>
    <dgm:cxn modelId="{5BCEBB90-8C8A-4B0D-9CBD-CE53B88257D6}" type="presParOf" srcId="{F891861A-8E69-4ACF-848C-26AB50F2F626}" destId="{0FE526D3-D2CA-40B2-A6D5-6AA8DB8E41A5}" srcOrd="4" destOrd="0" presId="urn:microsoft.com/office/officeart/2005/8/layout/list1"/>
    <dgm:cxn modelId="{1E668A5C-E12C-4FA3-A9AF-FADFC884783C}" type="presParOf" srcId="{0FE526D3-D2CA-40B2-A6D5-6AA8DB8E41A5}" destId="{42A29B1C-A4DC-4FE5-9D4E-97FFA722462C}" srcOrd="0" destOrd="0" presId="urn:microsoft.com/office/officeart/2005/8/layout/list1"/>
    <dgm:cxn modelId="{2D199B3E-C9BC-4619-8DCF-5E4FE3A27CF4}" type="presParOf" srcId="{0FE526D3-D2CA-40B2-A6D5-6AA8DB8E41A5}" destId="{D2A06A16-41B0-47B8-9ADC-30577C64F951}" srcOrd="1" destOrd="0" presId="urn:microsoft.com/office/officeart/2005/8/layout/list1"/>
    <dgm:cxn modelId="{5C19FD3D-9962-4AB4-8F1B-8DA4E774E97F}" type="presParOf" srcId="{F891861A-8E69-4ACF-848C-26AB50F2F626}" destId="{4321BA13-19CE-4CC9-9431-E7EC9E06B736}" srcOrd="5" destOrd="0" presId="urn:microsoft.com/office/officeart/2005/8/layout/list1"/>
    <dgm:cxn modelId="{845BABA4-94C4-4846-B7F7-5B17DD0092F1}" type="presParOf" srcId="{F891861A-8E69-4ACF-848C-26AB50F2F626}" destId="{47EAFD13-E255-4DD9-A1F5-1D1E195742FF}"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D2E746-4B33-4CE2-AF32-B3DB37DCE1A3}">
      <dsp:nvSpPr>
        <dsp:cNvPr id="0" name=""/>
        <dsp:cNvSpPr/>
      </dsp:nvSpPr>
      <dsp:spPr>
        <a:xfrm>
          <a:off x="2917229" y="-32490"/>
          <a:ext cx="5546675" cy="5546675"/>
        </a:xfrm>
        <a:prstGeom prst="circularArrow">
          <a:avLst>
            <a:gd name="adj1" fmla="val 5544"/>
            <a:gd name="adj2" fmla="val 330680"/>
            <a:gd name="adj3" fmla="val 14478244"/>
            <a:gd name="adj4" fmla="val 16971724"/>
            <a:gd name="adj5" fmla="val 5757"/>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4DEF489-B0F1-406D-A2A2-10795A76C288}">
      <dsp:nvSpPr>
        <dsp:cNvPr id="0" name=""/>
        <dsp:cNvSpPr/>
      </dsp:nvSpPr>
      <dsp:spPr>
        <a:xfrm>
          <a:off x="4804194" y="2968"/>
          <a:ext cx="1772745" cy="886372"/>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US" sz="1800" kern="1200">
              <a:latin typeface="Calibri"/>
              <a:ea typeface="Calibri"/>
              <a:cs typeface="Calibri"/>
            </a:rPr>
            <a:t>Broaden impact across RCO</a:t>
          </a:r>
        </a:p>
      </dsp:txBody>
      <dsp:txXfrm>
        <a:off x="4847463" y="46237"/>
        <a:ext cx="1686207" cy="799834"/>
      </dsp:txXfrm>
    </dsp:sp>
    <dsp:sp modelId="{26E6BC91-58B7-4B0A-A235-389C9DE3F72F}">
      <dsp:nvSpPr>
        <dsp:cNvPr id="0" name=""/>
        <dsp:cNvSpPr/>
      </dsp:nvSpPr>
      <dsp:spPr>
        <a:xfrm>
          <a:off x="6653476" y="893535"/>
          <a:ext cx="1772745" cy="886372"/>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rtl="0">
            <a:lnSpc>
              <a:spcPct val="90000"/>
            </a:lnSpc>
            <a:spcBef>
              <a:spcPct val="0"/>
            </a:spcBef>
            <a:spcAft>
              <a:spcPct val="35000"/>
            </a:spcAft>
            <a:buNone/>
          </a:pPr>
          <a:r>
            <a:rPr lang="en-US" sz="1500" kern="1200">
              <a:latin typeface="Calibri"/>
              <a:ea typeface="Calibri"/>
              <a:cs typeface="Calibri"/>
            </a:rPr>
            <a:t>Continue to enhance the intake process </a:t>
          </a:r>
        </a:p>
      </dsp:txBody>
      <dsp:txXfrm>
        <a:off x="6696745" y="936804"/>
        <a:ext cx="1686207" cy="799834"/>
      </dsp:txXfrm>
    </dsp:sp>
    <dsp:sp modelId="{1C0CE939-F510-418B-A2D7-4C1CDAF780D0}">
      <dsp:nvSpPr>
        <dsp:cNvPr id="0" name=""/>
        <dsp:cNvSpPr/>
      </dsp:nvSpPr>
      <dsp:spPr>
        <a:xfrm>
          <a:off x="7110211" y="2894621"/>
          <a:ext cx="1772745" cy="886372"/>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rtl="0">
            <a:lnSpc>
              <a:spcPct val="90000"/>
            </a:lnSpc>
            <a:spcBef>
              <a:spcPct val="0"/>
            </a:spcBef>
            <a:spcAft>
              <a:spcPct val="35000"/>
            </a:spcAft>
            <a:buNone/>
          </a:pPr>
          <a:r>
            <a:rPr lang="en-US" sz="1500" kern="1200"/>
            <a:t>Design with scalability in mind</a:t>
          </a:r>
          <a:endParaRPr lang="en-US" sz="1500" kern="1200">
            <a:latin typeface="Calibri"/>
            <a:ea typeface="Calibri"/>
            <a:cs typeface="Calibri"/>
          </a:endParaRPr>
        </a:p>
      </dsp:txBody>
      <dsp:txXfrm>
        <a:off x="7153480" y="2937890"/>
        <a:ext cx="1686207" cy="799834"/>
      </dsp:txXfrm>
    </dsp:sp>
    <dsp:sp modelId="{BD3027F9-8044-41CD-B0C8-3D619CA4D74D}">
      <dsp:nvSpPr>
        <dsp:cNvPr id="0" name=""/>
        <dsp:cNvSpPr/>
      </dsp:nvSpPr>
      <dsp:spPr>
        <a:xfrm>
          <a:off x="5830468" y="4499368"/>
          <a:ext cx="1772745" cy="886372"/>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rtl="0">
            <a:lnSpc>
              <a:spcPct val="90000"/>
            </a:lnSpc>
            <a:spcBef>
              <a:spcPct val="0"/>
            </a:spcBef>
            <a:spcAft>
              <a:spcPct val="35000"/>
            </a:spcAft>
            <a:buNone/>
          </a:pPr>
          <a:r>
            <a:rPr lang="en-US" sz="1500" kern="1200">
              <a:latin typeface="Calibri"/>
              <a:ea typeface="Calibri"/>
              <a:cs typeface="Calibri"/>
            </a:rPr>
            <a:t>Deliver faster without sacrificing quality</a:t>
          </a:r>
        </a:p>
      </dsp:txBody>
      <dsp:txXfrm>
        <a:off x="5873737" y="4542637"/>
        <a:ext cx="1686207" cy="799834"/>
      </dsp:txXfrm>
    </dsp:sp>
    <dsp:sp modelId="{7FEE72CB-5DF5-4406-9127-6DFB6CED8BC3}">
      <dsp:nvSpPr>
        <dsp:cNvPr id="0" name=""/>
        <dsp:cNvSpPr/>
      </dsp:nvSpPr>
      <dsp:spPr>
        <a:xfrm>
          <a:off x="3777920" y="4499368"/>
          <a:ext cx="1772745" cy="886372"/>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rtl="0">
            <a:lnSpc>
              <a:spcPct val="90000"/>
            </a:lnSpc>
            <a:spcBef>
              <a:spcPct val="0"/>
            </a:spcBef>
            <a:spcAft>
              <a:spcPct val="35000"/>
            </a:spcAft>
            <a:buNone/>
          </a:pPr>
          <a:r>
            <a:rPr lang="en-US" sz="1500" kern="1200">
              <a:latin typeface="Calibri"/>
              <a:ea typeface="Calibri"/>
              <a:cs typeface="Calibri"/>
            </a:rPr>
            <a:t>Enable and support self-service automation</a:t>
          </a:r>
        </a:p>
      </dsp:txBody>
      <dsp:txXfrm>
        <a:off x="3821189" y="4542637"/>
        <a:ext cx="1686207" cy="799834"/>
      </dsp:txXfrm>
    </dsp:sp>
    <dsp:sp modelId="{B3524F9A-94BD-4CF5-BB63-07316FBE5D7F}">
      <dsp:nvSpPr>
        <dsp:cNvPr id="0" name=""/>
        <dsp:cNvSpPr/>
      </dsp:nvSpPr>
      <dsp:spPr>
        <a:xfrm>
          <a:off x="2498178" y="2894621"/>
          <a:ext cx="1772745" cy="886372"/>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rtl="0">
            <a:lnSpc>
              <a:spcPct val="90000"/>
            </a:lnSpc>
            <a:spcBef>
              <a:spcPct val="0"/>
            </a:spcBef>
            <a:spcAft>
              <a:spcPct val="35000"/>
            </a:spcAft>
            <a:buNone/>
          </a:pPr>
          <a:r>
            <a:rPr lang="en-US" sz="1500" kern="1200">
              <a:latin typeface="Calibri"/>
              <a:ea typeface="Calibri"/>
              <a:cs typeface="Calibri"/>
            </a:rPr>
            <a:t>Keep improving through feedback and data</a:t>
          </a:r>
        </a:p>
      </dsp:txBody>
      <dsp:txXfrm>
        <a:off x="2541447" y="2937890"/>
        <a:ext cx="1686207" cy="799834"/>
      </dsp:txXfrm>
    </dsp:sp>
    <dsp:sp modelId="{98484EDF-B7E3-4B48-B616-8B2F861ADAF1}">
      <dsp:nvSpPr>
        <dsp:cNvPr id="0" name=""/>
        <dsp:cNvSpPr/>
      </dsp:nvSpPr>
      <dsp:spPr>
        <a:xfrm>
          <a:off x="2954913" y="893535"/>
          <a:ext cx="1772745" cy="886372"/>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rtl="0">
            <a:lnSpc>
              <a:spcPct val="90000"/>
            </a:lnSpc>
            <a:spcBef>
              <a:spcPct val="0"/>
            </a:spcBef>
            <a:spcAft>
              <a:spcPct val="35000"/>
            </a:spcAft>
            <a:buNone/>
          </a:pPr>
          <a:r>
            <a:rPr lang="en-US" sz="1500" kern="1200">
              <a:latin typeface="Calibri"/>
              <a:ea typeface="Calibri"/>
              <a:cs typeface="Calibri"/>
            </a:rPr>
            <a:t>Keep building trust in Automation</a:t>
          </a:r>
        </a:p>
      </dsp:txBody>
      <dsp:txXfrm>
        <a:off x="2998182" y="936804"/>
        <a:ext cx="1686207" cy="79983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41A332-30F6-4DA0-91B2-23F1428E7F7D}">
      <dsp:nvSpPr>
        <dsp:cNvPr id="0" name=""/>
        <dsp:cNvSpPr/>
      </dsp:nvSpPr>
      <dsp:spPr>
        <a:xfrm>
          <a:off x="0" y="1444707"/>
          <a:ext cx="11152769" cy="1926276"/>
        </a:xfrm>
        <a:prstGeom prst="notchedRightArrow">
          <a:avLst/>
        </a:prstGeom>
        <a:solidFill>
          <a:schemeClr val="accent1">
            <a:lumMod val="75000"/>
          </a:schemeClr>
        </a:solidFill>
        <a:ln>
          <a:noFill/>
        </a:ln>
        <a:effectLst/>
      </dsp:spPr>
      <dsp:style>
        <a:lnRef idx="0">
          <a:scrgbClr r="0" g="0" b="0"/>
        </a:lnRef>
        <a:fillRef idx="1">
          <a:scrgbClr r="0" g="0" b="0"/>
        </a:fillRef>
        <a:effectRef idx="0">
          <a:scrgbClr r="0" g="0" b="0"/>
        </a:effectRef>
        <a:fontRef idx="minor"/>
      </dsp:style>
    </dsp:sp>
    <dsp:sp modelId="{E72E2E19-3D48-40BA-A6AF-A51399FEB014}">
      <dsp:nvSpPr>
        <dsp:cNvPr id="0" name=""/>
        <dsp:cNvSpPr/>
      </dsp:nvSpPr>
      <dsp:spPr>
        <a:xfrm>
          <a:off x="2756" y="0"/>
          <a:ext cx="1605116" cy="19262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b" anchorCtr="0">
          <a:noAutofit/>
        </a:bodyPr>
        <a:lstStyle/>
        <a:p>
          <a:pPr marL="0" lvl="0" indent="0" algn="ctr" defTabSz="800100" rtl="0">
            <a:lnSpc>
              <a:spcPct val="90000"/>
            </a:lnSpc>
            <a:spcBef>
              <a:spcPct val="0"/>
            </a:spcBef>
            <a:spcAft>
              <a:spcPct val="35000"/>
            </a:spcAft>
            <a:buNone/>
          </a:pPr>
          <a:r>
            <a:rPr lang="en-US" sz="1800" b="1" kern="1200">
              <a:solidFill>
                <a:schemeClr val="accent2">
                  <a:lumMod val="76000"/>
                </a:schemeClr>
              </a:solidFill>
              <a:latin typeface="Calibri"/>
              <a:ea typeface="Calibri"/>
              <a:cs typeface="Calibri"/>
            </a:rPr>
            <a:t>Payer Policy Pilot (RPA + Copilot agents) </a:t>
          </a:r>
        </a:p>
      </dsp:txBody>
      <dsp:txXfrm>
        <a:off x="2756" y="0"/>
        <a:ext cx="1605116" cy="1926276"/>
      </dsp:txXfrm>
    </dsp:sp>
    <dsp:sp modelId="{358C956C-57E4-4FCA-9B2D-2959B777BEB9}">
      <dsp:nvSpPr>
        <dsp:cNvPr id="0" name=""/>
        <dsp:cNvSpPr/>
      </dsp:nvSpPr>
      <dsp:spPr>
        <a:xfrm>
          <a:off x="564530" y="2167060"/>
          <a:ext cx="481569" cy="481569"/>
        </a:xfrm>
        <a:prstGeom prst="ellipse">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487C09E-0C10-4DFB-BFA8-2FBC22417230}">
      <dsp:nvSpPr>
        <dsp:cNvPr id="0" name=""/>
        <dsp:cNvSpPr/>
      </dsp:nvSpPr>
      <dsp:spPr>
        <a:xfrm>
          <a:off x="1688129" y="2889414"/>
          <a:ext cx="1605116" cy="19262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5128" tIns="135128" rIns="135128" bIns="135128" numCol="1" spcCol="1270" anchor="t" anchorCtr="0">
          <a:noAutofit/>
        </a:bodyPr>
        <a:lstStyle/>
        <a:p>
          <a:pPr marL="0" lvl="0" indent="0" algn="ctr" defTabSz="844550" rtl="0">
            <a:lnSpc>
              <a:spcPct val="90000"/>
            </a:lnSpc>
            <a:spcBef>
              <a:spcPct val="0"/>
            </a:spcBef>
            <a:spcAft>
              <a:spcPct val="35000"/>
            </a:spcAft>
            <a:buNone/>
          </a:pPr>
          <a:r>
            <a:rPr lang="en-US" sz="1900" b="1" kern="1200">
              <a:solidFill>
                <a:schemeClr val="accent2">
                  <a:lumMod val="76000"/>
                </a:schemeClr>
              </a:solidFill>
              <a:latin typeface="Calibri"/>
              <a:ea typeface="Calibri"/>
              <a:cs typeface="Calibri"/>
            </a:rPr>
            <a:t>Deploy a new ABBYY build</a:t>
          </a:r>
        </a:p>
      </dsp:txBody>
      <dsp:txXfrm>
        <a:off x="1688129" y="2889414"/>
        <a:ext cx="1605116" cy="1926276"/>
      </dsp:txXfrm>
    </dsp:sp>
    <dsp:sp modelId="{6DFAC438-4534-4FB1-939F-F25BE5C4E5D5}">
      <dsp:nvSpPr>
        <dsp:cNvPr id="0" name=""/>
        <dsp:cNvSpPr/>
      </dsp:nvSpPr>
      <dsp:spPr>
        <a:xfrm>
          <a:off x="2249903" y="2167060"/>
          <a:ext cx="481569" cy="481569"/>
        </a:xfrm>
        <a:prstGeom prst="ellipse">
          <a:avLst/>
        </a:prstGeom>
        <a:solidFill>
          <a:schemeClr val="accent1">
            <a:shade val="80000"/>
            <a:hueOff val="32789"/>
            <a:satOff val="-14184"/>
            <a:lumOff val="77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6ED141E-9208-412E-8FD2-5F675095F175}">
      <dsp:nvSpPr>
        <dsp:cNvPr id="0" name=""/>
        <dsp:cNvSpPr/>
      </dsp:nvSpPr>
      <dsp:spPr>
        <a:xfrm>
          <a:off x="3373501" y="0"/>
          <a:ext cx="1605116" cy="19262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5128" tIns="135128" rIns="135128" bIns="135128" numCol="1" spcCol="1270" anchor="b" anchorCtr="0">
          <a:noAutofit/>
        </a:bodyPr>
        <a:lstStyle/>
        <a:p>
          <a:pPr marL="0" lvl="0" indent="0" algn="ctr" defTabSz="844550" rtl="0">
            <a:lnSpc>
              <a:spcPct val="90000"/>
            </a:lnSpc>
            <a:spcBef>
              <a:spcPct val="0"/>
            </a:spcBef>
            <a:spcAft>
              <a:spcPct val="35000"/>
            </a:spcAft>
            <a:buNone/>
          </a:pPr>
          <a:r>
            <a:rPr lang="en-US" sz="1900" b="1" kern="1200">
              <a:solidFill>
                <a:schemeClr val="accent2">
                  <a:lumMod val="76000"/>
                </a:schemeClr>
              </a:solidFill>
              <a:latin typeface="Calibri"/>
              <a:ea typeface="Calibri"/>
              <a:cs typeface="Calibri"/>
            </a:rPr>
            <a:t>Evaluate and integrate emerging AI tools</a:t>
          </a:r>
          <a:endParaRPr lang="en-US" sz="1900" b="1" kern="1200">
            <a:solidFill>
              <a:schemeClr val="accent2">
                <a:lumMod val="76000"/>
              </a:schemeClr>
            </a:solidFill>
          </a:endParaRPr>
        </a:p>
      </dsp:txBody>
      <dsp:txXfrm>
        <a:off x="3373501" y="0"/>
        <a:ext cx="1605116" cy="1926276"/>
      </dsp:txXfrm>
    </dsp:sp>
    <dsp:sp modelId="{A4E27BC3-A3F9-4E08-8968-7544DF1C8FD2}">
      <dsp:nvSpPr>
        <dsp:cNvPr id="0" name=""/>
        <dsp:cNvSpPr/>
      </dsp:nvSpPr>
      <dsp:spPr>
        <a:xfrm>
          <a:off x="3935275" y="2167060"/>
          <a:ext cx="481569" cy="481569"/>
        </a:xfrm>
        <a:prstGeom prst="ellipse">
          <a:avLst/>
        </a:prstGeom>
        <a:solidFill>
          <a:schemeClr val="accent1">
            <a:shade val="80000"/>
            <a:hueOff val="65579"/>
            <a:satOff val="-28369"/>
            <a:lumOff val="1555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8A97D93-5823-4AD4-B0B6-3B8BCBEC26DB}">
      <dsp:nvSpPr>
        <dsp:cNvPr id="0" name=""/>
        <dsp:cNvSpPr/>
      </dsp:nvSpPr>
      <dsp:spPr>
        <a:xfrm>
          <a:off x="5058873" y="2889414"/>
          <a:ext cx="1605116" cy="19262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5128" tIns="135128" rIns="135128" bIns="135128" numCol="1" spcCol="1270" anchor="t" anchorCtr="0">
          <a:noAutofit/>
        </a:bodyPr>
        <a:lstStyle/>
        <a:p>
          <a:pPr marL="0" lvl="0" indent="0" algn="ctr" defTabSz="844550" rtl="0">
            <a:lnSpc>
              <a:spcPct val="90000"/>
            </a:lnSpc>
            <a:spcBef>
              <a:spcPct val="0"/>
            </a:spcBef>
            <a:spcAft>
              <a:spcPct val="35000"/>
            </a:spcAft>
            <a:buNone/>
          </a:pPr>
          <a:r>
            <a:rPr lang="en-US" sz="1900" b="1" kern="1200">
              <a:solidFill>
                <a:schemeClr val="accent2">
                  <a:lumMod val="76000"/>
                </a:schemeClr>
              </a:solidFill>
              <a:latin typeface="Calibri"/>
              <a:ea typeface="Calibri"/>
              <a:cs typeface="Calibri"/>
            </a:rPr>
            <a:t>Expand API integrations</a:t>
          </a:r>
        </a:p>
      </dsp:txBody>
      <dsp:txXfrm>
        <a:off x="5058873" y="2889414"/>
        <a:ext cx="1605116" cy="1926276"/>
      </dsp:txXfrm>
    </dsp:sp>
    <dsp:sp modelId="{C4CA1D97-F463-42AE-96AF-433A42AC8A69}">
      <dsp:nvSpPr>
        <dsp:cNvPr id="0" name=""/>
        <dsp:cNvSpPr/>
      </dsp:nvSpPr>
      <dsp:spPr>
        <a:xfrm>
          <a:off x="5620647" y="2167060"/>
          <a:ext cx="481569" cy="481569"/>
        </a:xfrm>
        <a:prstGeom prst="ellipse">
          <a:avLst/>
        </a:prstGeom>
        <a:solidFill>
          <a:schemeClr val="accent1">
            <a:shade val="80000"/>
            <a:hueOff val="98368"/>
            <a:satOff val="-42553"/>
            <a:lumOff val="2332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6232C8C-8653-4609-A482-8BC76B729AAD}">
      <dsp:nvSpPr>
        <dsp:cNvPr id="0" name=""/>
        <dsp:cNvSpPr/>
      </dsp:nvSpPr>
      <dsp:spPr>
        <a:xfrm>
          <a:off x="6744246" y="0"/>
          <a:ext cx="1605116" cy="19262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5128" tIns="135128" rIns="135128" bIns="135128" numCol="1" spcCol="1270" anchor="b" anchorCtr="0">
          <a:noAutofit/>
        </a:bodyPr>
        <a:lstStyle/>
        <a:p>
          <a:pPr marL="0" lvl="0" indent="0" algn="ctr" defTabSz="844550" rtl="0">
            <a:lnSpc>
              <a:spcPct val="90000"/>
            </a:lnSpc>
            <a:spcBef>
              <a:spcPct val="0"/>
            </a:spcBef>
            <a:spcAft>
              <a:spcPct val="35000"/>
            </a:spcAft>
            <a:buNone/>
          </a:pPr>
          <a:r>
            <a:rPr lang="en-US" sz="1900" b="1" kern="1200">
              <a:solidFill>
                <a:schemeClr val="accent2">
                  <a:lumMod val="76000"/>
                </a:schemeClr>
              </a:solidFill>
              <a:latin typeface="Calibri"/>
              <a:ea typeface="Calibri"/>
              <a:cs typeface="Calibri"/>
            </a:rPr>
            <a:t>Strengthen technical foundations through partnership</a:t>
          </a:r>
        </a:p>
      </dsp:txBody>
      <dsp:txXfrm>
        <a:off x="6744246" y="0"/>
        <a:ext cx="1605116" cy="1926276"/>
      </dsp:txXfrm>
    </dsp:sp>
    <dsp:sp modelId="{EC6D2DB4-2B68-434D-8D6D-11BD9677D088}">
      <dsp:nvSpPr>
        <dsp:cNvPr id="0" name=""/>
        <dsp:cNvSpPr/>
      </dsp:nvSpPr>
      <dsp:spPr>
        <a:xfrm>
          <a:off x="7306020" y="2167060"/>
          <a:ext cx="481569" cy="481569"/>
        </a:xfrm>
        <a:prstGeom prst="ellipse">
          <a:avLst/>
        </a:prstGeom>
        <a:solidFill>
          <a:schemeClr val="accent1">
            <a:shade val="80000"/>
            <a:hueOff val="131158"/>
            <a:satOff val="-56738"/>
            <a:lumOff val="3110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011C0EA-64EC-4A0F-AE03-9BB1349609D0}">
      <dsp:nvSpPr>
        <dsp:cNvPr id="0" name=""/>
        <dsp:cNvSpPr/>
      </dsp:nvSpPr>
      <dsp:spPr>
        <a:xfrm>
          <a:off x="8429618" y="2889414"/>
          <a:ext cx="1605116" cy="19262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5128" tIns="135128" rIns="135128" bIns="135128" numCol="1" spcCol="1270" anchor="t" anchorCtr="0">
          <a:noAutofit/>
        </a:bodyPr>
        <a:lstStyle/>
        <a:p>
          <a:pPr marL="0" lvl="0" indent="0" algn="ctr" defTabSz="844550" rtl="0">
            <a:lnSpc>
              <a:spcPct val="90000"/>
            </a:lnSpc>
            <a:spcBef>
              <a:spcPct val="0"/>
            </a:spcBef>
            <a:spcAft>
              <a:spcPct val="35000"/>
            </a:spcAft>
            <a:buNone/>
          </a:pPr>
          <a:r>
            <a:rPr lang="en-US" sz="1900" b="1" kern="1200">
              <a:solidFill>
                <a:schemeClr val="accent2">
                  <a:lumMod val="76000"/>
                </a:schemeClr>
              </a:solidFill>
              <a:latin typeface="Calibri"/>
              <a:ea typeface="Calibri"/>
              <a:cs typeface="Calibri"/>
            </a:rPr>
            <a:t>Maintain skill development</a:t>
          </a:r>
        </a:p>
      </dsp:txBody>
      <dsp:txXfrm>
        <a:off x="8429618" y="2889414"/>
        <a:ext cx="1605116" cy="1926276"/>
      </dsp:txXfrm>
    </dsp:sp>
    <dsp:sp modelId="{1FD46358-0356-49B8-9112-A627BBE6C340}">
      <dsp:nvSpPr>
        <dsp:cNvPr id="0" name=""/>
        <dsp:cNvSpPr/>
      </dsp:nvSpPr>
      <dsp:spPr>
        <a:xfrm>
          <a:off x="8991392" y="2167060"/>
          <a:ext cx="481569" cy="481569"/>
        </a:xfrm>
        <a:prstGeom prst="ellipse">
          <a:avLst/>
        </a:prstGeom>
        <a:solidFill>
          <a:schemeClr val="accent1">
            <a:shade val="80000"/>
            <a:hueOff val="163947"/>
            <a:satOff val="-70922"/>
            <a:lumOff val="3887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54181A-642C-4C37-B944-E70A992F5F7C}">
      <dsp:nvSpPr>
        <dsp:cNvPr id="0" name=""/>
        <dsp:cNvSpPr/>
      </dsp:nvSpPr>
      <dsp:spPr>
        <a:xfrm>
          <a:off x="0" y="1350806"/>
          <a:ext cx="10902950" cy="554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CC23FA1-C76D-43BC-BBA5-3576389232D7}">
      <dsp:nvSpPr>
        <dsp:cNvPr id="0" name=""/>
        <dsp:cNvSpPr/>
      </dsp:nvSpPr>
      <dsp:spPr>
        <a:xfrm>
          <a:off x="545147" y="787726"/>
          <a:ext cx="7741356" cy="928277"/>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88474" tIns="0" rIns="288474" bIns="0" numCol="1" spcCol="1270" anchor="ctr" anchorCtr="0">
          <a:noAutofit/>
        </a:bodyPr>
        <a:lstStyle/>
        <a:p>
          <a:pPr marL="0" lvl="0" indent="0" algn="l" defTabSz="977900">
            <a:lnSpc>
              <a:spcPct val="90000"/>
            </a:lnSpc>
            <a:spcBef>
              <a:spcPct val="0"/>
            </a:spcBef>
            <a:spcAft>
              <a:spcPct val="35000"/>
            </a:spcAft>
            <a:buNone/>
          </a:pPr>
          <a:r>
            <a:rPr lang="en-US" sz="2200" kern="1200"/>
            <a:t>Mane Chilingaryan (mchilingaryan@mgb.org)</a:t>
          </a:r>
        </a:p>
        <a:p>
          <a:pPr marL="0" lvl="0" indent="0" algn="l" defTabSz="977900">
            <a:lnSpc>
              <a:spcPct val="90000"/>
            </a:lnSpc>
            <a:spcBef>
              <a:spcPct val="0"/>
            </a:spcBef>
            <a:spcAft>
              <a:spcPct val="35000"/>
            </a:spcAft>
            <a:buNone/>
          </a:pPr>
          <a:r>
            <a:rPr lang="en-US" sz="2200" kern="1200"/>
            <a:t>Manager, Intelligent Automation - Revenue Cycle Operations</a:t>
          </a:r>
        </a:p>
      </dsp:txBody>
      <dsp:txXfrm>
        <a:off x="590462" y="833041"/>
        <a:ext cx="7650726" cy="837647"/>
      </dsp:txXfrm>
    </dsp:sp>
    <dsp:sp modelId="{47EAFD13-E255-4DD9-A1F5-1D1E195742FF}">
      <dsp:nvSpPr>
        <dsp:cNvPr id="0" name=""/>
        <dsp:cNvSpPr/>
      </dsp:nvSpPr>
      <dsp:spPr>
        <a:xfrm>
          <a:off x="0" y="2692463"/>
          <a:ext cx="10902950" cy="554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2A06A16-41B0-47B8-9ADC-30577C64F951}">
      <dsp:nvSpPr>
        <dsp:cNvPr id="0" name=""/>
        <dsp:cNvSpPr/>
      </dsp:nvSpPr>
      <dsp:spPr>
        <a:xfrm>
          <a:off x="545147" y="2064483"/>
          <a:ext cx="7725328" cy="912593"/>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88474" tIns="0" rIns="288474" bIns="0" numCol="1" spcCol="1270" anchor="ctr" anchorCtr="0">
          <a:noAutofit/>
        </a:bodyPr>
        <a:lstStyle/>
        <a:p>
          <a:pPr marL="0" lvl="0" indent="0" algn="l" defTabSz="977900">
            <a:lnSpc>
              <a:spcPct val="90000"/>
            </a:lnSpc>
            <a:spcBef>
              <a:spcPct val="0"/>
            </a:spcBef>
            <a:spcAft>
              <a:spcPct val="35000"/>
            </a:spcAft>
            <a:buNone/>
          </a:pPr>
          <a:r>
            <a:rPr lang="en-US" sz="2200" kern="1200"/>
            <a:t>David J. Travis (dtravis@mgb.org)</a:t>
          </a:r>
        </a:p>
        <a:p>
          <a:pPr marL="0" lvl="0" indent="0" algn="l" defTabSz="977900">
            <a:lnSpc>
              <a:spcPct val="90000"/>
            </a:lnSpc>
            <a:spcBef>
              <a:spcPct val="0"/>
            </a:spcBef>
            <a:spcAft>
              <a:spcPct val="35000"/>
            </a:spcAft>
            <a:buNone/>
          </a:pPr>
          <a:r>
            <a:rPr lang="en-US" sz="2200" kern="1200"/>
            <a:t>Senior Solutions Designer - Revenue Cycle Operations</a:t>
          </a:r>
        </a:p>
      </dsp:txBody>
      <dsp:txXfrm>
        <a:off x="589696" y="2109032"/>
        <a:ext cx="7636230" cy="823495"/>
      </dsp:txXfrm>
    </dsp:sp>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F76543-5EF1-DA4A-8415-0A3EFD492F07}" type="datetimeFigureOut">
              <a:rPr lang="en-US" smtClean="0"/>
              <a:t>8/15/2025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6A62D3-769D-F349-A3F8-B6F214D63D0D}" type="slidenum">
              <a:rPr lang="en-US" smtClean="0"/>
              <a:t>‹#›</a:t>
            </a:fld>
            <a:endParaRPr lang="en-US"/>
          </a:p>
        </p:txBody>
      </p:sp>
    </p:spTree>
    <p:extLst>
      <p:ext uri="{BB962C8B-B14F-4D97-AF65-F5344CB8AC3E}">
        <p14:creationId xmlns:p14="http://schemas.microsoft.com/office/powerpoint/2010/main" val="4048551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2D034A7-9452-C54E-A651-2368A596952F}" type="slidenum">
              <a:rPr lang="en-US" smtClean="0"/>
              <a:t>1</a:t>
            </a:fld>
            <a:endParaRPr lang="en-US"/>
          </a:p>
        </p:txBody>
      </p:sp>
    </p:spTree>
    <p:extLst>
      <p:ext uri="{BB962C8B-B14F-4D97-AF65-F5344CB8AC3E}">
        <p14:creationId xmlns:p14="http://schemas.microsoft.com/office/powerpoint/2010/main" val="373206035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4.xml"/><Relationship Id="rId4" Type="http://schemas.openxmlformats.org/officeDocument/2006/relationships/image" Target="../media/image4.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701FD0-309B-417B-AFE3-453F65B268F4}"/>
              </a:ext>
            </a:extLst>
          </p:cNvPr>
          <p:cNvSpPr>
            <a:spLocks noGrp="1"/>
          </p:cNvSpPr>
          <p:nvPr>
            <p:ph type="ctrTitle" hasCustomPrompt="1"/>
          </p:nvPr>
        </p:nvSpPr>
        <p:spPr>
          <a:xfrm>
            <a:off x="1106424" y="2119184"/>
            <a:ext cx="9522781" cy="1680909"/>
          </a:xfrm>
        </p:spPr>
        <p:txBody>
          <a:bodyPr anchor="b"/>
          <a:lstStyle>
            <a:lvl1pPr algn="l">
              <a:defRPr sz="6000">
                <a:solidFill>
                  <a:schemeClr val="accent2"/>
                </a:solidFill>
              </a:defRPr>
            </a:lvl1pPr>
          </a:lstStyle>
          <a:p>
            <a:r>
              <a:rPr lang="en-US"/>
              <a:t>Click to edit title</a:t>
            </a:r>
          </a:p>
        </p:txBody>
      </p:sp>
      <p:sp>
        <p:nvSpPr>
          <p:cNvPr id="3" name="Subtitle 2">
            <a:extLst>
              <a:ext uri="{FF2B5EF4-FFF2-40B4-BE49-F238E27FC236}">
                <a16:creationId xmlns:a16="http://schemas.microsoft.com/office/drawing/2014/main" id="{F26F3B83-EC52-4BE0-805E-877A8F72778E}"/>
              </a:ext>
            </a:extLst>
          </p:cNvPr>
          <p:cNvSpPr>
            <a:spLocks noGrp="1"/>
          </p:cNvSpPr>
          <p:nvPr>
            <p:ph type="subTitle" idx="1" hasCustomPrompt="1"/>
          </p:nvPr>
        </p:nvSpPr>
        <p:spPr>
          <a:xfrm>
            <a:off x="1106424" y="3884582"/>
            <a:ext cx="9522781" cy="737220"/>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z="2400"/>
              <a:t>Presenter or subtitle goes here</a:t>
            </a:r>
            <a:endParaRPr lang="en-US"/>
          </a:p>
        </p:txBody>
      </p:sp>
      <p:sp>
        <p:nvSpPr>
          <p:cNvPr id="11" name="Text Placeholder 3">
            <a:extLst>
              <a:ext uri="{FF2B5EF4-FFF2-40B4-BE49-F238E27FC236}">
                <a16:creationId xmlns:a16="http://schemas.microsoft.com/office/drawing/2014/main" id="{65779997-ADCC-AF4F-8684-E7F8EE197ED7}"/>
              </a:ext>
            </a:extLst>
          </p:cNvPr>
          <p:cNvSpPr>
            <a:spLocks noGrp="1"/>
          </p:cNvSpPr>
          <p:nvPr>
            <p:ph type="body" sz="half" idx="2" hasCustomPrompt="1"/>
          </p:nvPr>
        </p:nvSpPr>
        <p:spPr>
          <a:xfrm>
            <a:off x="1106424" y="6316193"/>
            <a:ext cx="1832218" cy="243349"/>
          </a:xfrm>
        </p:spPr>
        <p:txBody>
          <a:bodyPr/>
          <a:lstStyle>
            <a:lvl1pPr marL="0" indent="0" algn="l">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Month, year</a:t>
            </a:r>
          </a:p>
        </p:txBody>
      </p:sp>
      <p:sp>
        <p:nvSpPr>
          <p:cNvPr id="4" name="Rectangle 3">
            <a:extLst>
              <a:ext uri="{FF2B5EF4-FFF2-40B4-BE49-F238E27FC236}">
                <a16:creationId xmlns:a16="http://schemas.microsoft.com/office/drawing/2014/main" id="{51345AA3-D8B8-E441-B56F-BDC684E64F94}"/>
              </a:ext>
            </a:extLst>
          </p:cNvPr>
          <p:cNvSpPr/>
          <p:nvPr/>
        </p:nvSpPr>
        <p:spPr>
          <a:xfrm>
            <a:off x="0" y="0"/>
            <a:ext cx="374904" cy="6858000"/>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 name="Rectangle 6">
            <a:extLst>
              <a:ext uri="{FF2B5EF4-FFF2-40B4-BE49-F238E27FC236}">
                <a16:creationId xmlns:a16="http://schemas.microsoft.com/office/drawing/2014/main" id="{7AB3647D-36F5-A945-9612-7CA07EEF3DE4}"/>
              </a:ext>
            </a:extLst>
          </p:cNvPr>
          <p:cNvSpPr/>
          <p:nvPr/>
        </p:nvSpPr>
        <p:spPr>
          <a:xfrm>
            <a:off x="11817096" y="0"/>
            <a:ext cx="374904" cy="6858000"/>
          </a:xfrm>
          <a:prstGeom prst="rect">
            <a:avLst/>
          </a:pr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10" name="Graphic 9">
            <a:extLst>
              <a:ext uri="{FF2B5EF4-FFF2-40B4-BE49-F238E27FC236}">
                <a16:creationId xmlns:a16="http://schemas.microsoft.com/office/drawing/2014/main" id="{2AD5D98F-B901-4040-88CE-DBE6B1D776F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06424" y="635936"/>
            <a:ext cx="3172963" cy="439960"/>
          </a:xfrm>
          <a:prstGeom prst="rect">
            <a:avLst/>
          </a:prstGeom>
        </p:spPr>
      </p:pic>
      <p:sp>
        <p:nvSpPr>
          <p:cNvPr id="5" name="Footer Placeholder 4">
            <a:extLst>
              <a:ext uri="{FF2B5EF4-FFF2-40B4-BE49-F238E27FC236}">
                <a16:creationId xmlns:a16="http://schemas.microsoft.com/office/drawing/2014/main" id="{F6C3E63C-A39E-4343-AE5E-C476DDC816FF}"/>
              </a:ext>
            </a:extLst>
          </p:cNvPr>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32346722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056A7-D588-4A4A-9743-81A8FDEA06E7}"/>
              </a:ext>
            </a:extLst>
          </p:cNvPr>
          <p:cNvSpPr>
            <a:spLocks noGrp="1"/>
          </p:cNvSpPr>
          <p:nvPr>
            <p:ph type="title" hasCustomPrompt="1"/>
          </p:nvPr>
        </p:nvSpPr>
        <p:spPr/>
        <p:txBody>
          <a:bodyPr/>
          <a:lstStyle/>
          <a:p>
            <a:r>
              <a:rPr lang="en-US"/>
              <a:t>Click to edit title</a:t>
            </a:r>
          </a:p>
        </p:txBody>
      </p:sp>
      <p:sp>
        <p:nvSpPr>
          <p:cNvPr id="3" name="Text Placeholder 11">
            <a:extLst>
              <a:ext uri="{FF2B5EF4-FFF2-40B4-BE49-F238E27FC236}">
                <a16:creationId xmlns:a16="http://schemas.microsoft.com/office/drawing/2014/main" id="{B63015DA-BAD6-D641-B5F3-2ED5079D3C95}"/>
              </a:ext>
            </a:extLst>
          </p:cNvPr>
          <p:cNvSpPr>
            <a:spLocks noGrp="1"/>
          </p:cNvSpPr>
          <p:nvPr>
            <p:ph type="body" sz="quarter" idx="14" hasCustomPrompt="1"/>
          </p:nvPr>
        </p:nvSpPr>
        <p:spPr>
          <a:xfrm>
            <a:off x="639759" y="5838568"/>
            <a:ext cx="7058029" cy="274981"/>
          </a:xfrm>
        </p:spPr>
        <p:txBody>
          <a:bodyPr anchor="b"/>
          <a:lstStyle>
            <a:lvl1pPr>
              <a:defRPr sz="800" b="0">
                <a:solidFill>
                  <a:schemeClr val="tx1"/>
                </a:solidFill>
              </a:defRPr>
            </a:lvl1pPr>
            <a:lvl2pPr marL="4763" indent="0">
              <a:buNone/>
              <a:defRPr sz="1600"/>
            </a:lvl2pPr>
            <a:lvl3pPr>
              <a:defRPr sz="1600"/>
            </a:lvl3pPr>
            <a:lvl4pPr>
              <a:defRPr sz="1600"/>
            </a:lvl4pPr>
            <a:lvl5pPr>
              <a:defRPr sz="1600"/>
            </a:lvl5pPr>
          </a:lstStyle>
          <a:p>
            <a:pPr lvl="0"/>
            <a:r>
              <a:rPr lang="en-US"/>
              <a:t>Click to add a footnote for this page or delete placeholder if not in use</a:t>
            </a:r>
          </a:p>
        </p:txBody>
      </p:sp>
      <p:sp>
        <p:nvSpPr>
          <p:cNvPr id="4" name="Footer Placeholder 3">
            <a:extLst>
              <a:ext uri="{FF2B5EF4-FFF2-40B4-BE49-F238E27FC236}">
                <a16:creationId xmlns:a16="http://schemas.microsoft.com/office/drawing/2014/main" id="{70E5473F-D95C-3441-AFDD-17B108761141}"/>
              </a:ext>
            </a:extLst>
          </p:cNvPr>
          <p:cNvSpPr>
            <a:spLocks noGrp="1"/>
          </p:cNvSpPr>
          <p:nvPr>
            <p:ph type="ftr" sz="quarter" idx="15"/>
          </p:nvPr>
        </p:nvSpPr>
        <p:spPr/>
        <p:txBody>
          <a:bodyPr/>
          <a:lstStyle/>
          <a:p>
            <a:endParaRPr lang="en-US"/>
          </a:p>
        </p:txBody>
      </p:sp>
    </p:spTree>
    <p:extLst>
      <p:ext uri="{BB962C8B-B14F-4D97-AF65-F5344CB8AC3E}">
        <p14:creationId xmlns:p14="http://schemas.microsoft.com/office/powerpoint/2010/main" val="241552551"/>
      </p:ext>
    </p:extLst>
  </p:cSld>
  <p:clrMapOvr>
    <a:masterClrMapping/>
  </p:clrMapOvr>
  <p:extLst>
    <p:ext uri="{DCECCB84-F9BA-43D5-87BE-67443E8EF086}">
      <p15:sldGuideLst xmlns:p15="http://schemas.microsoft.com/office/powerpoint/2012/main">
        <p15:guide id="2" pos="401">
          <p15:clr>
            <a:srgbClr val="FBAE40"/>
          </p15:clr>
        </p15:guide>
        <p15:guide id="3" pos="7274">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2" name="Text Placeholder 11">
            <a:extLst>
              <a:ext uri="{FF2B5EF4-FFF2-40B4-BE49-F238E27FC236}">
                <a16:creationId xmlns:a16="http://schemas.microsoft.com/office/drawing/2014/main" id="{15F6962C-2D7D-9C4E-A349-25554E83F8B8}"/>
              </a:ext>
            </a:extLst>
          </p:cNvPr>
          <p:cNvSpPr>
            <a:spLocks noGrp="1"/>
          </p:cNvSpPr>
          <p:nvPr>
            <p:ph type="body" sz="quarter" idx="14" hasCustomPrompt="1"/>
          </p:nvPr>
        </p:nvSpPr>
        <p:spPr>
          <a:xfrm>
            <a:off x="639759" y="5838568"/>
            <a:ext cx="7058029" cy="274981"/>
          </a:xfrm>
        </p:spPr>
        <p:txBody>
          <a:bodyPr anchor="b"/>
          <a:lstStyle>
            <a:lvl1pPr>
              <a:defRPr sz="800">
                <a:solidFill>
                  <a:schemeClr val="tx1"/>
                </a:solidFill>
              </a:defRPr>
            </a:lvl1pPr>
            <a:lvl2pPr marL="4763" indent="0">
              <a:buNone/>
              <a:defRPr sz="1600"/>
            </a:lvl2pPr>
            <a:lvl3pPr>
              <a:defRPr sz="1600"/>
            </a:lvl3pPr>
            <a:lvl4pPr>
              <a:defRPr sz="1600"/>
            </a:lvl4pPr>
            <a:lvl5pPr>
              <a:defRPr sz="1600"/>
            </a:lvl5pPr>
          </a:lstStyle>
          <a:p>
            <a:pPr lvl="0"/>
            <a:r>
              <a:rPr lang="en-US"/>
              <a:t>Click to add a footnote for this page or delete placeholder if not in use</a:t>
            </a:r>
          </a:p>
        </p:txBody>
      </p:sp>
      <p:sp>
        <p:nvSpPr>
          <p:cNvPr id="3" name="Footer Placeholder 2">
            <a:extLst>
              <a:ext uri="{FF2B5EF4-FFF2-40B4-BE49-F238E27FC236}">
                <a16:creationId xmlns:a16="http://schemas.microsoft.com/office/drawing/2014/main" id="{1E169E62-1DA9-CD45-BB12-5DDC2926A427}"/>
              </a:ext>
            </a:extLst>
          </p:cNvPr>
          <p:cNvSpPr>
            <a:spLocks noGrp="1"/>
          </p:cNvSpPr>
          <p:nvPr>
            <p:ph type="ftr" sz="quarter" idx="15"/>
          </p:nvPr>
        </p:nvSpPr>
        <p:spPr/>
        <p:txBody>
          <a:bodyPr/>
          <a:lstStyle/>
          <a:p>
            <a:endParaRPr lang="en-US"/>
          </a:p>
        </p:txBody>
      </p:sp>
    </p:spTree>
    <p:extLst>
      <p:ext uri="{BB962C8B-B14F-4D97-AF65-F5344CB8AC3E}">
        <p14:creationId xmlns:p14="http://schemas.microsoft.com/office/powerpoint/2010/main" val="21653022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tx2"/>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E24406D9-1546-F048-999E-B1C3935E3C50}"/>
              </a:ext>
            </a:extLst>
          </p:cNvPr>
          <p:cNvGrpSpPr/>
          <p:nvPr/>
        </p:nvGrpSpPr>
        <p:grpSpPr>
          <a:xfrm>
            <a:off x="8157625" y="524289"/>
            <a:ext cx="4034375" cy="5796153"/>
            <a:chOff x="7627349" y="524289"/>
            <a:chExt cx="4034375" cy="5796153"/>
          </a:xfrm>
          <a:solidFill>
            <a:schemeClr val="bg1"/>
          </a:solidFill>
        </p:grpSpPr>
        <p:sp>
          <p:nvSpPr>
            <p:cNvPr id="4" name="Freeform 3">
              <a:extLst>
                <a:ext uri="{FF2B5EF4-FFF2-40B4-BE49-F238E27FC236}">
                  <a16:creationId xmlns:a16="http://schemas.microsoft.com/office/drawing/2014/main" id="{D84C793A-4639-4F48-91B8-FD66287147D7}"/>
                </a:ext>
              </a:extLst>
            </p:cNvPr>
            <p:cNvSpPr/>
            <p:nvPr/>
          </p:nvSpPr>
          <p:spPr>
            <a:xfrm>
              <a:off x="7627349" y="2695674"/>
              <a:ext cx="541849" cy="1751874"/>
            </a:xfrm>
            <a:custGeom>
              <a:avLst/>
              <a:gdLst>
                <a:gd name="connsiteX0" fmla="*/ 541850 w 541849"/>
                <a:gd name="connsiteY0" fmla="*/ 0 h 1751874"/>
                <a:gd name="connsiteX1" fmla="*/ 0 w 541849"/>
                <a:gd name="connsiteY1" fmla="*/ 0 h 1751874"/>
                <a:gd name="connsiteX2" fmla="*/ 0 w 541849"/>
                <a:gd name="connsiteY2" fmla="*/ 919195 h 1751874"/>
                <a:gd name="connsiteX3" fmla="*/ 0 w 541849"/>
                <a:gd name="connsiteY3" fmla="*/ 1751874 h 1751874"/>
                <a:gd name="connsiteX4" fmla="*/ 541850 w 541849"/>
                <a:gd name="connsiteY4" fmla="*/ 1751874 h 1751874"/>
                <a:gd name="connsiteX5" fmla="*/ 54185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541850" y="0"/>
                  </a:moveTo>
                  <a:lnTo>
                    <a:pt x="0" y="0"/>
                  </a:lnTo>
                  <a:lnTo>
                    <a:pt x="0" y="919195"/>
                  </a:lnTo>
                  <a:lnTo>
                    <a:pt x="0" y="1751874"/>
                  </a:lnTo>
                  <a:lnTo>
                    <a:pt x="541850" y="1751874"/>
                  </a:lnTo>
                  <a:lnTo>
                    <a:pt x="541850" y="0"/>
                  </a:lnTo>
                  <a:close/>
                </a:path>
              </a:pathLst>
            </a:custGeom>
            <a:grpFill/>
            <a:ln w="12670"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D7DF4404-7F59-6C45-BC46-3436E9AA2E4D}"/>
                </a:ext>
              </a:extLst>
            </p:cNvPr>
            <p:cNvSpPr/>
            <p:nvPr/>
          </p:nvSpPr>
          <p:spPr>
            <a:xfrm>
              <a:off x="8791354"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54618A3F-A28E-5C47-B782-E34CDA443E92}"/>
                </a:ext>
              </a:extLst>
            </p:cNvPr>
            <p:cNvSpPr/>
            <p:nvPr/>
          </p:nvSpPr>
          <p:spPr>
            <a:xfrm>
              <a:off x="9955360" y="2695674"/>
              <a:ext cx="541849" cy="1751874"/>
            </a:xfrm>
            <a:custGeom>
              <a:avLst/>
              <a:gdLst>
                <a:gd name="connsiteX0" fmla="*/ 0 w 541849"/>
                <a:gd name="connsiteY0" fmla="*/ 0 h 1751874"/>
                <a:gd name="connsiteX1" fmla="*/ 0 w 541849"/>
                <a:gd name="connsiteY1" fmla="*/ 919195 h 1751874"/>
                <a:gd name="connsiteX2" fmla="*/ 0 w 541849"/>
                <a:gd name="connsiteY2" fmla="*/ 1751874 h 1751874"/>
                <a:gd name="connsiteX3" fmla="*/ 541850 w 541849"/>
                <a:gd name="connsiteY3" fmla="*/ 1751874 h 1751874"/>
                <a:gd name="connsiteX4" fmla="*/ 541850 w 541849"/>
                <a:gd name="connsiteY4" fmla="*/ 0 h 1751874"/>
                <a:gd name="connsiteX5" fmla="*/ 0 w 541849"/>
                <a:gd name="connsiteY5" fmla="*/ 0 h 175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1849" h="1751874">
                  <a:moveTo>
                    <a:pt x="0" y="0"/>
                  </a:moveTo>
                  <a:lnTo>
                    <a:pt x="0" y="919195"/>
                  </a:lnTo>
                  <a:lnTo>
                    <a:pt x="0" y="1751874"/>
                  </a:lnTo>
                  <a:lnTo>
                    <a:pt x="541850" y="1751874"/>
                  </a:lnTo>
                  <a:lnTo>
                    <a:pt x="541850" y="0"/>
                  </a:lnTo>
                  <a:lnTo>
                    <a:pt x="0" y="0"/>
                  </a:lnTo>
                  <a:close/>
                </a:path>
              </a:pathLst>
            </a:custGeom>
            <a:grpFill/>
            <a:ln w="12670"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98396A27-49EC-F348-860F-8E26802DC608}"/>
                </a:ext>
              </a:extLst>
            </p:cNvPr>
            <p:cNvSpPr/>
            <p:nvPr/>
          </p:nvSpPr>
          <p:spPr>
            <a:xfrm>
              <a:off x="7627349" y="1874158"/>
              <a:ext cx="4033867" cy="493467"/>
            </a:xfrm>
            <a:custGeom>
              <a:avLst/>
              <a:gdLst>
                <a:gd name="connsiteX0" fmla="*/ 0 w 4033867"/>
                <a:gd name="connsiteY0" fmla="*/ 493468 h 493467"/>
                <a:gd name="connsiteX1" fmla="*/ 2016934 w 4033867"/>
                <a:gd name="connsiteY1" fmla="*/ 493468 h 493467"/>
                <a:gd name="connsiteX2" fmla="*/ 4033868 w 4033867"/>
                <a:gd name="connsiteY2" fmla="*/ 493468 h 493467"/>
                <a:gd name="connsiteX3" fmla="*/ 4033868 w 4033867"/>
                <a:gd name="connsiteY3" fmla="*/ 0 h 493467"/>
                <a:gd name="connsiteX4" fmla="*/ 0 w 4033867"/>
                <a:gd name="connsiteY4" fmla="*/ 0 h 493467"/>
                <a:gd name="connsiteX5" fmla="*/ 0 w 4033867"/>
                <a:gd name="connsiteY5" fmla="*/ 493468 h 493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33867" h="493467">
                  <a:moveTo>
                    <a:pt x="0" y="493468"/>
                  </a:moveTo>
                  <a:lnTo>
                    <a:pt x="2016934" y="493468"/>
                  </a:lnTo>
                  <a:lnTo>
                    <a:pt x="4033868" y="493468"/>
                  </a:lnTo>
                  <a:lnTo>
                    <a:pt x="4033868" y="0"/>
                  </a:lnTo>
                  <a:lnTo>
                    <a:pt x="0" y="0"/>
                  </a:lnTo>
                  <a:lnTo>
                    <a:pt x="0" y="493468"/>
                  </a:lnTo>
                  <a:close/>
                </a:path>
              </a:pathLst>
            </a:custGeom>
            <a:grpFill/>
            <a:ln w="1267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9ACD75FE-FCEC-BF4D-91B4-4520B4DB5F1E}"/>
                </a:ext>
              </a:extLst>
            </p:cNvPr>
            <p:cNvSpPr/>
            <p:nvPr/>
          </p:nvSpPr>
          <p:spPr>
            <a:xfrm>
              <a:off x="7627349" y="524289"/>
              <a:ext cx="4033867" cy="1181785"/>
            </a:xfrm>
            <a:custGeom>
              <a:avLst/>
              <a:gdLst>
                <a:gd name="connsiteX0" fmla="*/ 2016934 w 4033867"/>
                <a:gd name="connsiteY0" fmla="*/ 0 h 1181785"/>
                <a:gd name="connsiteX1" fmla="*/ 0 w 4033867"/>
                <a:gd name="connsiteY1" fmla="*/ 672207 h 1181785"/>
                <a:gd name="connsiteX2" fmla="*/ 0 w 4033867"/>
                <a:gd name="connsiteY2" fmla="*/ 1181786 h 1181785"/>
                <a:gd name="connsiteX3" fmla="*/ 2016934 w 4033867"/>
                <a:gd name="connsiteY3" fmla="*/ 509579 h 1181785"/>
                <a:gd name="connsiteX4" fmla="*/ 4033868 w 4033867"/>
                <a:gd name="connsiteY4" fmla="*/ 1181786 h 1181785"/>
                <a:gd name="connsiteX5" fmla="*/ 4033868 w 4033867"/>
                <a:gd name="connsiteY5" fmla="*/ 672207 h 1181785"/>
                <a:gd name="connsiteX6" fmla="*/ 2016934 w 4033867"/>
                <a:gd name="connsiteY6" fmla="*/ 0 h 1181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33867" h="1181785">
                  <a:moveTo>
                    <a:pt x="2016934" y="0"/>
                  </a:moveTo>
                  <a:lnTo>
                    <a:pt x="0" y="672207"/>
                  </a:lnTo>
                  <a:lnTo>
                    <a:pt x="0" y="1181786"/>
                  </a:lnTo>
                  <a:lnTo>
                    <a:pt x="2016934" y="509579"/>
                  </a:lnTo>
                  <a:lnTo>
                    <a:pt x="4033868" y="1181786"/>
                  </a:lnTo>
                  <a:lnTo>
                    <a:pt x="4033868" y="672207"/>
                  </a:lnTo>
                  <a:lnTo>
                    <a:pt x="2016934" y="0"/>
                  </a:lnTo>
                  <a:close/>
                </a:path>
              </a:pathLst>
            </a:custGeom>
            <a:grpFill/>
            <a:ln w="1267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8FC8E4B5-0CBF-864B-9110-D197114B5BD8}"/>
                </a:ext>
              </a:extLst>
            </p:cNvPr>
            <p:cNvSpPr/>
            <p:nvPr/>
          </p:nvSpPr>
          <p:spPr>
            <a:xfrm>
              <a:off x="7627349" y="440860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116 h 1071548"/>
                <a:gd name="connsiteX6" fmla="*/ 2539753 w 4034375"/>
                <a:gd name="connsiteY6" fmla="*/ 871116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557"/>
                    <a:pt x="3828089" y="366993"/>
                    <a:pt x="2540261" y="366993"/>
                  </a:cubicBezTo>
                  <a:lnTo>
                    <a:pt x="1493988" y="366993"/>
                  </a:lnTo>
                  <a:cubicBezTo>
                    <a:pt x="173174" y="377141"/>
                    <a:pt x="25373" y="549031"/>
                    <a:pt x="0" y="567298"/>
                  </a:cubicBezTo>
                  <a:lnTo>
                    <a:pt x="0" y="1071548"/>
                  </a:lnTo>
                  <a:cubicBezTo>
                    <a:pt x="25373" y="1053154"/>
                    <a:pt x="173174" y="881265"/>
                    <a:pt x="1493988" y="871116"/>
                  </a:cubicBezTo>
                  <a:lnTo>
                    <a:pt x="2539753" y="871116"/>
                  </a:lnTo>
                  <a:cubicBezTo>
                    <a:pt x="3827582" y="871116"/>
                    <a:pt x="4023084" y="533808"/>
                    <a:pt x="4033868" y="504124"/>
                  </a:cubicBezTo>
                  <a:close/>
                </a:path>
              </a:pathLst>
            </a:custGeom>
            <a:grpFill/>
            <a:ln w="1267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9DFD3E64-0D9B-8344-AE26-7E6565667679}"/>
                </a:ext>
              </a:extLst>
            </p:cNvPr>
            <p:cNvSpPr/>
            <p:nvPr/>
          </p:nvSpPr>
          <p:spPr>
            <a:xfrm>
              <a:off x="7627349" y="5248894"/>
              <a:ext cx="4034375" cy="1071548"/>
            </a:xfrm>
            <a:custGeom>
              <a:avLst/>
              <a:gdLst>
                <a:gd name="connsiteX0" fmla="*/ 4034375 w 4034375"/>
                <a:gd name="connsiteY0" fmla="*/ 0 h 1071548"/>
                <a:gd name="connsiteX1" fmla="*/ 2540261 w 4034375"/>
                <a:gd name="connsiteY1" fmla="*/ 366993 h 1071548"/>
                <a:gd name="connsiteX2" fmla="*/ 1493988 w 4034375"/>
                <a:gd name="connsiteY2" fmla="*/ 366993 h 1071548"/>
                <a:gd name="connsiteX3" fmla="*/ 0 w 4034375"/>
                <a:gd name="connsiteY3" fmla="*/ 567298 h 1071548"/>
                <a:gd name="connsiteX4" fmla="*/ 0 w 4034375"/>
                <a:gd name="connsiteY4" fmla="*/ 1071548 h 1071548"/>
                <a:gd name="connsiteX5" fmla="*/ 1493988 w 4034375"/>
                <a:gd name="connsiteY5" fmla="*/ 871243 h 1071548"/>
                <a:gd name="connsiteX6" fmla="*/ 2539753 w 4034375"/>
                <a:gd name="connsiteY6" fmla="*/ 871243 h 1071548"/>
                <a:gd name="connsiteX7" fmla="*/ 4033868 w 4034375"/>
                <a:gd name="connsiteY7" fmla="*/ 504124 h 107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34375" h="1071548">
                  <a:moveTo>
                    <a:pt x="4034375" y="0"/>
                  </a:moveTo>
                  <a:cubicBezTo>
                    <a:pt x="4023591" y="29684"/>
                    <a:pt x="3828089" y="366993"/>
                    <a:pt x="2540261" y="366993"/>
                  </a:cubicBezTo>
                  <a:lnTo>
                    <a:pt x="1493988" y="366993"/>
                  </a:lnTo>
                  <a:cubicBezTo>
                    <a:pt x="173174" y="377142"/>
                    <a:pt x="25373" y="549031"/>
                    <a:pt x="0" y="567298"/>
                  </a:cubicBezTo>
                  <a:lnTo>
                    <a:pt x="0" y="1071548"/>
                  </a:lnTo>
                  <a:cubicBezTo>
                    <a:pt x="25373" y="1053154"/>
                    <a:pt x="173174" y="881265"/>
                    <a:pt x="1493988" y="871243"/>
                  </a:cubicBezTo>
                  <a:lnTo>
                    <a:pt x="2539753" y="871243"/>
                  </a:lnTo>
                  <a:cubicBezTo>
                    <a:pt x="3827582" y="871243"/>
                    <a:pt x="4023084" y="533808"/>
                    <a:pt x="4033868" y="504124"/>
                  </a:cubicBezTo>
                  <a:close/>
                </a:path>
              </a:pathLst>
            </a:custGeom>
            <a:grpFill/>
            <a:ln w="1267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9A52CD8B-2E97-4342-8DBF-61223C03F534}"/>
                </a:ext>
              </a:extLst>
            </p:cNvPr>
            <p:cNvSpPr/>
            <p:nvPr/>
          </p:nvSpPr>
          <p:spPr>
            <a:xfrm>
              <a:off x="11119366" y="2695674"/>
              <a:ext cx="541849" cy="1661807"/>
            </a:xfrm>
            <a:custGeom>
              <a:avLst/>
              <a:gdLst>
                <a:gd name="connsiteX0" fmla="*/ 0 w 541849"/>
                <a:gd name="connsiteY0" fmla="*/ 0 h 1661807"/>
                <a:gd name="connsiteX1" fmla="*/ 0 w 541849"/>
                <a:gd name="connsiteY1" fmla="*/ 1661807 h 1661807"/>
                <a:gd name="connsiteX2" fmla="*/ 541849 w 541849"/>
                <a:gd name="connsiteY2" fmla="*/ 1382725 h 1661807"/>
                <a:gd name="connsiteX3" fmla="*/ 541849 w 541849"/>
                <a:gd name="connsiteY3" fmla="*/ 0 h 1661807"/>
              </a:gdLst>
              <a:ahLst/>
              <a:cxnLst>
                <a:cxn ang="0">
                  <a:pos x="connsiteX0" y="connsiteY0"/>
                </a:cxn>
                <a:cxn ang="0">
                  <a:pos x="connsiteX1" y="connsiteY1"/>
                </a:cxn>
                <a:cxn ang="0">
                  <a:pos x="connsiteX2" y="connsiteY2"/>
                </a:cxn>
                <a:cxn ang="0">
                  <a:pos x="connsiteX3" y="connsiteY3"/>
                </a:cxn>
              </a:cxnLst>
              <a:rect l="l" t="t" r="r" b="b"/>
              <a:pathLst>
                <a:path w="541849" h="1661807">
                  <a:moveTo>
                    <a:pt x="0" y="0"/>
                  </a:moveTo>
                  <a:lnTo>
                    <a:pt x="0" y="1661807"/>
                  </a:lnTo>
                  <a:cubicBezTo>
                    <a:pt x="444035" y="1559688"/>
                    <a:pt x="534618" y="1402261"/>
                    <a:pt x="541849" y="1382725"/>
                  </a:cubicBezTo>
                  <a:lnTo>
                    <a:pt x="541849" y="0"/>
                  </a:lnTo>
                  <a:close/>
                </a:path>
              </a:pathLst>
            </a:custGeom>
            <a:grpFill/>
            <a:ln w="12670" cap="flat">
              <a:noFill/>
              <a:prstDash val="solid"/>
              <a:miter/>
            </a:ln>
          </p:spPr>
          <p:txBody>
            <a:bodyPr rtlCol="0" anchor="ctr"/>
            <a:lstStyle/>
            <a:p>
              <a:endParaRPr lang="en-US"/>
            </a:p>
          </p:txBody>
        </p:sp>
      </p:grpSp>
      <p:sp>
        <p:nvSpPr>
          <p:cNvPr id="2" name="Title 1">
            <a:extLst>
              <a:ext uri="{FF2B5EF4-FFF2-40B4-BE49-F238E27FC236}">
                <a16:creationId xmlns:a16="http://schemas.microsoft.com/office/drawing/2014/main" id="{4CB71193-550B-4245-9C3C-F188194A2AAD}"/>
              </a:ext>
            </a:extLst>
          </p:cNvPr>
          <p:cNvSpPr>
            <a:spLocks noGrp="1"/>
          </p:cNvSpPr>
          <p:nvPr>
            <p:ph type="title" hasCustomPrompt="1"/>
          </p:nvPr>
        </p:nvSpPr>
        <p:spPr>
          <a:xfrm>
            <a:off x="640080" y="1892808"/>
            <a:ext cx="7315200" cy="2852737"/>
          </a:xfrm>
        </p:spPr>
        <p:txBody>
          <a:bodyPr anchor="ctr"/>
          <a:lstStyle>
            <a:lvl1pPr>
              <a:defRPr sz="5400">
                <a:solidFill>
                  <a:schemeClr val="accent2"/>
                </a:solidFill>
              </a:defRPr>
            </a:lvl1pPr>
          </a:lstStyle>
          <a:p>
            <a:r>
              <a:rPr lang="en-US"/>
              <a:t>Click to edit divider</a:t>
            </a:r>
          </a:p>
        </p:txBody>
      </p:sp>
    </p:spTree>
    <p:extLst>
      <p:ext uri="{BB962C8B-B14F-4D97-AF65-F5344CB8AC3E}">
        <p14:creationId xmlns:p14="http://schemas.microsoft.com/office/powerpoint/2010/main" val="38065379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B71193-550B-4245-9C3C-F188194A2AAD}"/>
              </a:ext>
            </a:extLst>
          </p:cNvPr>
          <p:cNvSpPr>
            <a:spLocks noGrp="1"/>
          </p:cNvSpPr>
          <p:nvPr>
            <p:ph type="title" hasCustomPrompt="1"/>
          </p:nvPr>
        </p:nvSpPr>
        <p:spPr>
          <a:xfrm>
            <a:off x="1170432" y="1920240"/>
            <a:ext cx="7444408" cy="2576378"/>
          </a:xfrm>
        </p:spPr>
        <p:txBody>
          <a:bodyPr anchor="ctr"/>
          <a:lstStyle>
            <a:lvl1pPr>
              <a:defRPr sz="5400">
                <a:solidFill>
                  <a:schemeClr val="accent2"/>
                </a:solidFill>
              </a:defRPr>
            </a:lvl1pPr>
          </a:lstStyle>
          <a:p>
            <a:r>
              <a:rPr lang="en-US"/>
              <a:t>Click to edit quote</a:t>
            </a:r>
          </a:p>
        </p:txBody>
      </p:sp>
      <p:sp>
        <p:nvSpPr>
          <p:cNvPr id="5" name="Text Placeholder 3">
            <a:extLst>
              <a:ext uri="{FF2B5EF4-FFF2-40B4-BE49-F238E27FC236}">
                <a16:creationId xmlns:a16="http://schemas.microsoft.com/office/drawing/2014/main" id="{042999A3-BC06-724D-AB6B-6565ED0B151D}"/>
              </a:ext>
            </a:extLst>
          </p:cNvPr>
          <p:cNvSpPr>
            <a:spLocks noGrp="1"/>
          </p:cNvSpPr>
          <p:nvPr>
            <p:ph type="body" sz="half" idx="2" hasCustomPrompt="1"/>
          </p:nvPr>
        </p:nvSpPr>
        <p:spPr>
          <a:xfrm>
            <a:off x="1170432" y="4626864"/>
            <a:ext cx="3657599" cy="914401"/>
          </a:xfrm>
        </p:spPr>
        <p:txBody>
          <a:bodyPr/>
          <a:lstStyle>
            <a:lvl1pPr marL="0" indent="0">
              <a:buNone/>
              <a:defRPr sz="22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n-US"/>
              <a:t>Author of quote</a:t>
            </a:r>
          </a:p>
        </p:txBody>
      </p:sp>
      <p:sp>
        <p:nvSpPr>
          <p:cNvPr id="3" name="Footer Placeholder 2">
            <a:extLst>
              <a:ext uri="{FF2B5EF4-FFF2-40B4-BE49-F238E27FC236}">
                <a16:creationId xmlns:a16="http://schemas.microsoft.com/office/drawing/2014/main" id="{2563A591-BBA0-C146-B4F7-E67520528221}"/>
              </a:ext>
            </a:extLst>
          </p:cNvPr>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17381801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Factoid">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B71193-550B-4245-9C3C-F188194A2AAD}"/>
              </a:ext>
            </a:extLst>
          </p:cNvPr>
          <p:cNvSpPr>
            <a:spLocks noGrp="1"/>
          </p:cNvSpPr>
          <p:nvPr>
            <p:ph type="title" hasCustomPrompt="1"/>
          </p:nvPr>
        </p:nvSpPr>
        <p:spPr>
          <a:xfrm>
            <a:off x="640080" y="1796841"/>
            <a:ext cx="10911840" cy="2852737"/>
          </a:xfrm>
        </p:spPr>
        <p:txBody>
          <a:bodyPr anchor="ctr"/>
          <a:lstStyle>
            <a:lvl1pPr>
              <a:lnSpc>
                <a:spcPct val="100000"/>
              </a:lnSpc>
              <a:defRPr sz="5400">
                <a:solidFill>
                  <a:schemeClr val="accent2"/>
                </a:solidFill>
              </a:defRPr>
            </a:lvl1pPr>
          </a:lstStyle>
          <a:p>
            <a:r>
              <a:rPr lang="en-US"/>
              <a:t>Factoid teal—Georgia font in sentence case. Use this slide for hero statement.</a:t>
            </a:r>
          </a:p>
        </p:txBody>
      </p:sp>
      <p:sp>
        <p:nvSpPr>
          <p:cNvPr id="3" name="Text Placeholder 11">
            <a:extLst>
              <a:ext uri="{FF2B5EF4-FFF2-40B4-BE49-F238E27FC236}">
                <a16:creationId xmlns:a16="http://schemas.microsoft.com/office/drawing/2014/main" id="{0A040A92-7E8A-6B43-AD38-D5F4F6C96A8B}"/>
              </a:ext>
            </a:extLst>
          </p:cNvPr>
          <p:cNvSpPr>
            <a:spLocks noGrp="1"/>
          </p:cNvSpPr>
          <p:nvPr>
            <p:ph type="body" sz="quarter" idx="14" hasCustomPrompt="1"/>
          </p:nvPr>
        </p:nvSpPr>
        <p:spPr>
          <a:xfrm>
            <a:off x="639759" y="5838568"/>
            <a:ext cx="7058029" cy="274981"/>
          </a:xfrm>
        </p:spPr>
        <p:txBody>
          <a:bodyPr anchor="b"/>
          <a:lstStyle>
            <a:lvl1pPr>
              <a:defRPr sz="800">
                <a:solidFill>
                  <a:schemeClr val="tx1"/>
                </a:solidFill>
              </a:defRPr>
            </a:lvl1pPr>
            <a:lvl2pPr marL="4763" indent="0">
              <a:buNone/>
              <a:defRPr sz="1600"/>
            </a:lvl2pPr>
            <a:lvl3pPr>
              <a:defRPr sz="1600"/>
            </a:lvl3pPr>
            <a:lvl4pPr>
              <a:defRPr sz="1600"/>
            </a:lvl4pPr>
            <a:lvl5pPr>
              <a:defRPr sz="1600"/>
            </a:lvl5pPr>
          </a:lstStyle>
          <a:p>
            <a:pPr lvl="0"/>
            <a:r>
              <a:rPr lang="en-US"/>
              <a:t>Click to add a footnote for this page or delete placeholder if not in use</a:t>
            </a:r>
          </a:p>
        </p:txBody>
      </p:sp>
      <p:sp>
        <p:nvSpPr>
          <p:cNvPr id="4" name="Footer Placeholder 3">
            <a:extLst>
              <a:ext uri="{FF2B5EF4-FFF2-40B4-BE49-F238E27FC236}">
                <a16:creationId xmlns:a16="http://schemas.microsoft.com/office/drawing/2014/main" id="{036BDDC8-3CC6-624A-9AFB-E2F2B73BA96D}"/>
              </a:ext>
            </a:extLst>
          </p:cNvPr>
          <p:cNvSpPr>
            <a:spLocks noGrp="1"/>
          </p:cNvSpPr>
          <p:nvPr>
            <p:ph type="ftr" sz="quarter" idx="15"/>
          </p:nvPr>
        </p:nvSpPr>
        <p:spPr/>
        <p:txBody>
          <a:bodyPr/>
          <a:lstStyle/>
          <a:p>
            <a:endParaRPr lang="en-US"/>
          </a:p>
        </p:txBody>
      </p:sp>
    </p:spTree>
    <p:extLst>
      <p:ext uri="{BB962C8B-B14F-4D97-AF65-F5344CB8AC3E}">
        <p14:creationId xmlns:p14="http://schemas.microsoft.com/office/powerpoint/2010/main" val="28915692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Back slide">
    <p:bg>
      <p:bgPr>
        <a:solidFill>
          <a:schemeClr val="tx2"/>
        </a:solidFill>
        <a:effectLst/>
      </p:bgPr>
    </p:bg>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8020C179-BE0C-9D49-90D3-2A15CB49F2C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197352" y="3027076"/>
            <a:ext cx="5797296" cy="803849"/>
          </a:xfrm>
          <a:prstGeom prst="rect">
            <a:avLst/>
          </a:prstGeom>
        </p:spPr>
      </p:pic>
    </p:spTree>
    <p:extLst>
      <p:ext uri="{BB962C8B-B14F-4D97-AF65-F5344CB8AC3E}">
        <p14:creationId xmlns:p14="http://schemas.microsoft.com/office/powerpoint/2010/main" val="4583384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32587A6-FADF-CA4B-92D7-011DFD3E1ECF}"/>
              </a:ext>
            </a:extLst>
          </p:cNvPr>
          <p:cNvGraphicFramePr>
            <a:graphicFrameLocks noChangeAspect="1"/>
          </p:cNvGraphicFramePr>
          <p:nvPr>
            <p:custDataLst>
              <p:tags r:id="rId1"/>
            </p:custDataLst>
            <p:extLst>
              <p:ext uri="{D42A27DB-BD31-4B8C-83A1-F6EECF244321}">
                <p14:modId xmlns:p14="http://schemas.microsoft.com/office/powerpoint/2010/main" val="385703842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332587A6-FADF-CA4B-92D7-011DFD3E1ECF}"/>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4336F34-49E0-4A7C-A020-3CF62B0F86C1}"/>
              </a:ext>
            </a:extLst>
          </p:cNvPr>
          <p:cNvSpPr>
            <a:spLocks noGrp="1"/>
          </p:cNvSpPr>
          <p:nvPr>
            <p:ph type="title" hasCustomPrompt="1"/>
          </p:nvPr>
        </p:nvSpPr>
        <p:spPr/>
        <p:txBody>
          <a:bodyPr/>
          <a:lstStyle/>
          <a:p>
            <a:r>
              <a:rPr lang="en-US"/>
              <a:t>Click to edit title</a:t>
            </a:r>
          </a:p>
        </p:txBody>
      </p:sp>
      <p:sp>
        <p:nvSpPr>
          <p:cNvPr id="3" name="Content Placeholder 2">
            <a:extLst>
              <a:ext uri="{FF2B5EF4-FFF2-40B4-BE49-F238E27FC236}">
                <a16:creationId xmlns:a16="http://schemas.microsoft.com/office/drawing/2014/main" id="{426FCD3D-BE75-4AB7-AF91-4934F3ADAA50}"/>
              </a:ext>
            </a:extLst>
          </p:cNvPr>
          <p:cNvSpPr>
            <a:spLocks noGrp="1"/>
          </p:cNvSpPr>
          <p:nvPr>
            <p:ph idx="1" hasCustomPrompt="1"/>
          </p:nvPr>
        </p:nvSpPr>
        <p:spPr/>
        <p:txBody>
          <a:bodyPr/>
          <a:lstStyle>
            <a:lvl4pPr marL="917575" indent="-233363">
              <a:buFont typeface="Wingdings" pitchFamily="2" charset="2"/>
              <a:buChar char="§"/>
              <a:defRPr/>
            </a:lvl4pPr>
            <a:lvl5pPr marL="1146175" indent="-234950">
              <a:buSzPct val="90000"/>
              <a:buFont typeface="System Font Regular"/>
              <a:buChar char="–"/>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8" name="Text Placeholder 11">
            <a:extLst>
              <a:ext uri="{FF2B5EF4-FFF2-40B4-BE49-F238E27FC236}">
                <a16:creationId xmlns:a16="http://schemas.microsoft.com/office/drawing/2014/main" id="{7898C508-098E-8641-956A-DD8F7B008BD4}"/>
              </a:ext>
            </a:extLst>
          </p:cNvPr>
          <p:cNvSpPr>
            <a:spLocks noGrp="1"/>
          </p:cNvSpPr>
          <p:nvPr>
            <p:ph type="body" sz="quarter" idx="14" hasCustomPrompt="1"/>
          </p:nvPr>
        </p:nvSpPr>
        <p:spPr>
          <a:xfrm>
            <a:off x="639759" y="5838568"/>
            <a:ext cx="7058029" cy="274981"/>
          </a:xfrm>
        </p:spPr>
        <p:txBody>
          <a:bodyPr anchor="b"/>
          <a:lstStyle>
            <a:lvl1pPr>
              <a:defRPr sz="800">
                <a:solidFill>
                  <a:schemeClr val="tx1"/>
                </a:solidFill>
              </a:defRPr>
            </a:lvl1pPr>
            <a:lvl2pPr marL="4763" indent="0">
              <a:buNone/>
              <a:defRPr sz="1600"/>
            </a:lvl2pPr>
            <a:lvl3pPr>
              <a:defRPr sz="1600"/>
            </a:lvl3pPr>
            <a:lvl4pPr>
              <a:defRPr sz="1600"/>
            </a:lvl4pPr>
            <a:lvl5pPr>
              <a:defRPr sz="1600"/>
            </a:lvl5pPr>
          </a:lstStyle>
          <a:p>
            <a:pPr lvl="0"/>
            <a:r>
              <a:rPr lang="en-US"/>
              <a:t>Click to add a footnote for this page or delete placeholder if not in use</a:t>
            </a:r>
          </a:p>
        </p:txBody>
      </p:sp>
      <p:sp>
        <p:nvSpPr>
          <p:cNvPr id="4" name="Footer Placeholder 3">
            <a:extLst>
              <a:ext uri="{FF2B5EF4-FFF2-40B4-BE49-F238E27FC236}">
                <a16:creationId xmlns:a16="http://schemas.microsoft.com/office/drawing/2014/main" id="{7A9F9743-0A9D-2345-B04A-C049C5CEE76A}"/>
              </a:ext>
            </a:extLst>
          </p:cNvPr>
          <p:cNvSpPr>
            <a:spLocks noGrp="1"/>
          </p:cNvSpPr>
          <p:nvPr>
            <p:ph type="ftr" sz="quarter" idx="15"/>
          </p:nvPr>
        </p:nvSpPr>
        <p:spPr/>
        <p:txBody>
          <a:bodyPr/>
          <a:lstStyle/>
          <a:p>
            <a:endParaRPr lang="en-US"/>
          </a:p>
        </p:txBody>
      </p:sp>
    </p:spTree>
    <p:extLst>
      <p:ext uri="{BB962C8B-B14F-4D97-AF65-F5344CB8AC3E}">
        <p14:creationId xmlns:p14="http://schemas.microsoft.com/office/powerpoint/2010/main" val="2379434484"/>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57C3BE6-2E2A-4A2D-A3F5-C50D273712DB}"/>
              </a:ext>
            </a:extLst>
          </p:cNvPr>
          <p:cNvSpPr>
            <a:spLocks noGrp="1"/>
          </p:cNvSpPr>
          <p:nvPr>
            <p:ph sz="half" idx="2" hasCustomPrompt="1"/>
          </p:nvPr>
        </p:nvSpPr>
        <p:spPr>
          <a:xfrm>
            <a:off x="640079" y="2029842"/>
            <a:ext cx="5184648" cy="3715321"/>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3" name="Text Placeholder 2">
            <a:extLst>
              <a:ext uri="{FF2B5EF4-FFF2-40B4-BE49-F238E27FC236}">
                <a16:creationId xmlns:a16="http://schemas.microsoft.com/office/drawing/2014/main" id="{8B75C9D9-E2F8-49F1-974F-B06A783A1E17}"/>
              </a:ext>
            </a:extLst>
          </p:cNvPr>
          <p:cNvSpPr>
            <a:spLocks noGrp="1"/>
          </p:cNvSpPr>
          <p:nvPr>
            <p:ph type="body" idx="1" hasCustomPrompt="1"/>
          </p:nvPr>
        </p:nvSpPr>
        <p:spPr>
          <a:xfrm>
            <a:off x="640079" y="1719072"/>
            <a:ext cx="5184648" cy="310771"/>
          </a:xfrm>
        </p:spPr>
        <p:txBody>
          <a:bodyPr anchor="t"/>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headline</a:t>
            </a:r>
          </a:p>
        </p:txBody>
      </p:sp>
      <p:sp>
        <p:nvSpPr>
          <p:cNvPr id="5" name="Text Placeholder 4">
            <a:extLst>
              <a:ext uri="{FF2B5EF4-FFF2-40B4-BE49-F238E27FC236}">
                <a16:creationId xmlns:a16="http://schemas.microsoft.com/office/drawing/2014/main" id="{5B17A10F-FA16-489F-B6F5-AF30FC09B40C}"/>
              </a:ext>
            </a:extLst>
          </p:cNvPr>
          <p:cNvSpPr>
            <a:spLocks noGrp="1"/>
          </p:cNvSpPr>
          <p:nvPr>
            <p:ph type="body" sz="quarter" idx="3" hasCustomPrompt="1"/>
          </p:nvPr>
        </p:nvSpPr>
        <p:spPr>
          <a:xfrm>
            <a:off x="6361112" y="1719072"/>
            <a:ext cx="5183188" cy="310770"/>
          </a:xfrm>
        </p:spPr>
        <p:txBody>
          <a:bodyPr anchor="t"/>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headline</a:t>
            </a:r>
          </a:p>
        </p:txBody>
      </p:sp>
      <p:sp>
        <p:nvSpPr>
          <p:cNvPr id="6" name="Content Placeholder 5">
            <a:extLst>
              <a:ext uri="{FF2B5EF4-FFF2-40B4-BE49-F238E27FC236}">
                <a16:creationId xmlns:a16="http://schemas.microsoft.com/office/drawing/2014/main" id="{D28EC26D-D076-400E-AA91-3DB2533CB7BA}"/>
              </a:ext>
            </a:extLst>
          </p:cNvPr>
          <p:cNvSpPr>
            <a:spLocks noGrp="1"/>
          </p:cNvSpPr>
          <p:nvPr>
            <p:ph sz="quarter" idx="4" hasCustomPrompt="1"/>
          </p:nvPr>
        </p:nvSpPr>
        <p:spPr>
          <a:xfrm>
            <a:off x="6361112" y="2029842"/>
            <a:ext cx="5183188" cy="3715321"/>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3EECB684-FDD4-594C-98A0-429D85877AE8}"/>
              </a:ext>
            </a:extLst>
          </p:cNvPr>
          <p:cNvSpPr>
            <a:spLocks noGrp="1"/>
          </p:cNvSpPr>
          <p:nvPr>
            <p:ph type="title" hasCustomPrompt="1"/>
          </p:nvPr>
        </p:nvSpPr>
        <p:spPr/>
        <p:txBody>
          <a:bodyPr/>
          <a:lstStyle/>
          <a:p>
            <a:r>
              <a:rPr lang="en-US"/>
              <a:t>Click to edit title</a:t>
            </a:r>
          </a:p>
        </p:txBody>
      </p:sp>
      <p:sp>
        <p:nvSpPr>
          <p:cNvPr id="9" name="Text Placeholder 11">
            <a:extLst>
              <a:ext uri="{FF2B5EF4-FFF2-40B4-BE49-F238E27FC236}">
                <a16:creationId xmlns:a16="http://schemas.microsoft.com/office/drawing/2014/main" id="{B608995E-8074-C54D-B812-031E33AAB352}"/>
              </a:ext>
            </a:extLst>
          </p:cNvPr>
          <p:cNvSpPr>
            <a:spLocks noGrp="1"/>
          </p:cNvSpPr>
          <p:nvPr>
            <p:ph type="body" sz="quarter" idx="14" hasCustomPrompt="1"/>
          </p:nvPr>
        </p:nvSpPr>
        <p:spPr>
          <a:xfrm>
            <a:off x="639759" y="5838568"/>
            <a:ext cx="7058029" cy="274981"/>
          </a:xfrm>
        </p:spPr>
        <p:txBody>
          <a:bodyPr anchor="b"/>
          <a:lstStyle>
            <a:lvl1pPr>
              <a:defRPr sz="800">
                <a:solidFill>
                  <a:schemeClr val="tx1"/>
                </a:solidFill>
              </a:defRPr>
            </a:lvl1pPr>
            <a:lvl2pPr marL="4763" indent="0">
              <a:buNone/>
              <a:defRPr sz="1600"/>
            </a:lvl2pPr>
            <a:lvl3pPr>
              <a:defRPr sz="1600"/>
            </a:lvl3pPr>
            <a:lvl4pPr>
              <a:defRPr sz="1600"/>
            </a:lvl4pPr>
            <a:lvl5pPr>
              <a:defRPr sz="1600"/>
            </a:lvl5pPr>
          </a:lstStyle>
          <a:p>
            <a:pPr lvl="0"/>
            <a:r>
              <a:rPr lang="en-US"/>
              <a:t>Click to add a footnote for this page or delete placeholder if not in use</a:t>
            </a:r>
          </a:p>
        </p:txBody>
      </p:sp>
      <p:sp>
        <p:nvSpPr>
          <p:cNvPr id="7" name="Footer Placeholder 6">
            <a:extLst>
              <a:ext uri="{FF2B5EF4-FFF2-40B4-BE49-F238E27FC236}">
                <a16:creationId xmlns:a16="http://schemas.microsoft.com/office/drawing/2014/main" id="{EA610992-4247-0644-B81C-8D5480478CA0}"/>
              </a:ext>
            </a:extLst>
          </p:cNvPr>
          <p:cNvSpPr>
            <a:spLocks noGrp="1"/>
          </p:cNvSpPr>
          <p:nvPr>
            <p:ph type="ftr" sz="quarter" idx="15"/>
          </p:nvPr>
        </p:nvSpPr>
        <p:spPr/>
        <p:txBody>
          <a:bodyPr/>
          <a:lstStyle/>
          <a:p>
            <a:endParaRPr lang="en-US"/>
          </a:p>
        </p:txBody>
      </p:sp>
    </p:spTree>
    <p:extLst>
      <p:ext uri="{BB962C8B-B14F-4D97-AF65-F5344CB8AC3E}">
        <p14:creationId xmlns:p14="http://schemas.microsoft.com/office/powerpoint/2010/main" val="1139059786"/>
      </p:ext>
    </p:extLst>
  </p:cSld>
  <p:clrMapOvr>
    <a:masterClrMapping/>
  </p:clrMapOvr>
  <p:extLst>
    <p:ext uri="{DCECCB84-F9BA-43D5-87BE-67443E8EF086}">
      <p15:sldGuideLst xmlns:p15="http://schemas.microsoft.com/office/powerpoint/2012/main">
        <p15:guide id="2" pos="401">
          <p15:clr>
            <a:srgbClr val="FBAE40"/>
          </p15:clr>
        </p15:guide>
        <p15:guide id="3" pos="7274">
          <p15:clr>
            <a:srgbClr val="FBAE40"/>
          </p15:clr>
        </p15:guide>
        <p15:guide id="5" pos="3997">
          <p15:clr>
            <a:srgbClr val="FBAE40"/>
          </p15:clr>
        </p15:guide>
        <p15:guide id="6" pos="367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9C4BC3F-D36A-4333-B1D9-A713B6650EE6}"/>
              </a:ext>
            </a:extLst>
          </p:cNvPr>
          <p:cNvSpPr>
            <a:spLocks noGrp="1"/>
          </p:cNvSpPr>
          <p:nvPr>
            <p:ph sz="half" idx="1" hasCustomPrompt="1"/>
          </p:nvPr>
        </p:nvSpPr>
        <p:spPr>
          <a:xfrm>
            <a:off x="640080" y="1719072"/>
            <a:ext cx="5184648" cy="4023360"/>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E283BAA-2DD0-4F73-A72D-9AF490563F45}"/>
              </a:ext>
            </a:extLst>
          </p:cNvPr>
          <p:cNvSpPr>
            <a:spLocks noGrp="1"/>
          </p:cNvSpPr>
          <p:nvPr>
            <p:ph sz="half" idx="2" hasCustomPrompt="1"/>
          </p:nvPr>
        </p:nvSpPr>
        <p:spPr>
          <a:xfrm>
            <a:off x="6362700" y="1719072"/>
            <a:ext cx="5184648" cy="4023360"/>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5" name="Title 4">
            <a:extLst>
              <a:ext uri="{FF2B5EF4-FFF2-40B4-BE49-F238E27FC236}">
                <a16:creationId xmlns:a16="http://schemas.microsoft.com/office/drawing/2014/main" id="{03718913-5E8E-2E44-862B-D47884C2F901}"/>
              </a:ext>
            </a:extLst>
          </p:cNvPr>
          <p:cNvSpPr>
            <a:spLocks noGrp="1"/>
          </p:cNvSpPr>
          <p:nvPr>
            <p:ph type="title" hasCustomPrompt="1"/>
          </p:nvPr>
        </p:nvSpPr>
        <p:spPr/>
        <p:txBody>
          <a:bodyPr/>
          <a:lstStyle/>
          <a:p>
            <a:r>
              <a:rPr lang="en-US"/>
              <a:t>Click to edit title</a:t>
            </a:r>
          </a:p>
        </p:txBody>
      </p:sp>
      <p:sp>
        <p:nvSpPr>
          <p:cNvPr id="7" name="Text Placeholder 11">
            <a:extLst>
              <a:ext uri="{FF2B5EF4-FFF2-40B4-BE49-F238E27FC236}">
                <a16:creationId xmlns:a16="http://schemas.microsoft.com/office/drawing/2014/main" id="{32BC4998-B6F1-DA42-B41F-97DBCEF72059}"/>
              </a:ext>
            </a:extLst>
          </p:cNvPr>
          <p:cNvSpPr>
            <a:spLocks noGrp="1"/>
          </p:cNvSpPr>
          <p:nvPr>
            <p:ph type="body" sz="quarter" idx="14" hasCustomPrompt="1"/>
          </p:nvPr>
        </p:nvSpPr>
        <p:spPr>
          <a:xfrm>
            <a:off x="639759" y="5838568"/>
            <a:ext cx="7058029" cy="274981"/>
          </a:xfrm>
        </p:spPr>
        <p:txBody>
          <a:bodyPr anchor="b"/>
          <a:lstStyle>
            <a:lvl1pPr>
              <a:defRPr sz="800">
                <a:solidFill>
                  <a:schemeClr val="tx1"/>
                </a:solidFill>
              </a:defRPr>
            </a:lvl1pPr>
            <a:lvl2pPr marL="4763" indent="0">
              <a:buNone/>
              <a:defRPr sz="1600"/>
            </a:lvl2pPr>
            <a:lvl3pPr>
              <a:defRPr sz="1600"/>
            </a:lvl3pPr>
            <a:lvl4pPr>
              <a:defRPr sz="1600"/>
            </a:lvl4pPr>
            <a:lvl5pPr>
              <a:defRPr sz="1600"/>
            </a:lvl5pPr>
          </a:lstStyle>
          <a:p>
            <a:pPr lvl="0"/>
            <a:r>
              <a:rPr lang="en-US"/>
              <a:t>Click to add a footnote for this page or delete placeholder if not in use</a:t>
            </a:r>
          </a:p>
        </p:txBody>
      </p:sp>
      <p:sp>
        <p:nvSpPr>
          <p:cNvPr id="2" name="Footer Placeholder 1">
            <a:extLst>
              <a:ext uri="{FF2B5EF4-FFF2-40B4-BE49-F238E27FC236}">
                <a16:creationId xmlns:a16="http://schemas.microsoft.com/office/drawing/2014/main" id="{5EBE4E73-5259-334F-AE3B-9FF8EABC0238}"/>
              </a:ext>
            </a:extLst>
          </p:cNvPr>
          <p:cNvSpPr>
            <a:spLocks noGrp="1"/>
          </p:cNvSpPr>
          <p:nvPr>
            <p:ph type="ftr" sz="quarter" idx="15"/>
          </p:nvPr>
        </p:nvSpPr>
        <p:spPr/>
        <p:txBody>
          <a:bodyPr/>
          <a:lstStyle/>
          <a:p>
            <a:endParaRPr lang="en-US"/>
          </a:p>
        </p:txBody>
      </p:sp>
    </p:spTree>
    <p:extLst>
      <p:ext uri="{BB962C8B-B14F-4D97-AF65-F5344CB8AC3E}">
        <p14:creationId xmlns:p14="http://schemas.microsoft.com/office/powerpoint/2010/main" val="882049688"/>
      </p:ext>
    </p:extLst>
  </p:cSld>
  <p:clrMapOvr>
    <a:masterClrMapping/>
  </p:clrMapOvr>
  <p:extLst>
    <p:ext uri="{DCECCB84-F9BA-43D5-87BE-67443E8EF086}">
      <p15:sldGuideLst xmlns:p15="http://schemas.microsoft.com/office/powerpoint/2012/main">
        <p15:guide id="2" pos="3674">
          <p15:clr>
            <a:srgbClr val="FBAE40"/>
          </p15:clr>
        </p15:guide>
        <p15:guide id="3" pos="400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hree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9C4BC3F-D36A-4333-B1D9-A713B6650EE6}"/>
              </a:ext>
            </a:extLst>
          </p:cNvPr>
          <p:cNvSpPr>
            <a:spLocks noGrp="1"/>
          </p:cNvSpPr>
          <p:nvPr>
            <p:ph sz="half" idx="1" hasCustomPrompt="1"/>
          </p:nvPr>
        </p:nvSpPr>
        <p:spPr>
          <a:xfrm>
            <a:off x="640079" y="1719072"/>
            <a:ext cx="3200400" cy="4023360"/>
          </a:xfrm>
        </p:spPr>
        <p:txBody>
          <a:bodyPr/>
          <a:lstStyle>
            <a:lvl1pPr>
              <a:defRPr sz="1800"/>
            </a:lvl1pPr>
            <a:lvl2pPr>
              <a:defRPr sz="1800"/>
            </a:lvl2pPr>
            <a:lvl3pPr>
              <a:defRPr sz="1800"/>
            </a:lvl3pPr>
            <a:lvl4pPr>
              <a:defRPr sz="1800"/>
            </a:lvl4pPr>
            <a:lvl5pPr>
              <a:defRPr sz="18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E283BAA-2DD0-4F73-A72D-9AF490563F45}"/>
              </a:ext>
            </a:extLst>
          </p:cNvPr>
          <p:cNvSpPr>
            <a:spLocks noGrp="1"/>
          </p:cNvSpPr>
          <p:nvPr>
            <p:ph sz="half" idx="2" hasCustomPrompt="1"/>
          </p:nvPr>
        </p:nvSpPr>
        <p:spPr>
          <a:xfrm>
            <a:off x="4491989" y="1719072"/>
            <a:ext cx="3200400" cy="4023360"/>
          </a:xfrm>
        </p:spPr>
        <p:txBody>
          <a:bodyPr/>
          <a:lstStyle>
            <a:lvl1pPr>
              <a:defRPr sz="1800"/>
            </a:lvl1pPr>
            <a:lvl2pPr>
              <a:defRPr sz="1800"/>
            </a:lvl2pPr>
            <a:lvl3pPr>
              <a:defRPr sz="1800"/>
            </a:lvl3pPr>
            <a:lvl4pPr>
              <a:defRPr sz="1800"/>
            </a:lvl4pPr>
            <a:lvl5pPr>
              <a:defRPr sz="18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7" name="Content Placeholder 3">
            <a:extLst>
              <a:ext uri="{FF2B5EF4-FFF2-40B4-BE49-F238E27FC236}">
                <a16:creationId xmlns:a16="http://schemas.microsoft.com/office/drawing/2014/main" id="{E195327D-A4B7-F745-A0BE-0958545B2B09}"/>
              </a:ext>
            </a:extLst>
          </p:cNvPr>
          <p:cNvSpPr>
            <a:spLocks noGrp="1"/>
          </p:cNvSpPr>
          <p:nvPr>
            <p:ph sz="half" idx="10" hasCustomPrompt="1"/>
          </p:nvPr>
        </p:nvSpPr>
        <p:spPr>
          <a:xfrm>
            <a:off x="8343900" y="1719072"/>
            <a:ext cx="3200400" cy="4023360"/>
          </a:xfrm>
        </p:spPr>
        <p:txBody>
          <a:bodyPr/>
          <a:lstStyle>
            <a:lvl1pPr>
              <a:defRPr sz="1800"/>
            </a:lvl1pPr>
            <a:lvl2pPr>
              <a:defRPr sz="1800"/>
            </a:lvl2pPr>
            <a:lvl3pPr>
              <a:defRPr sz="1800"/>
            </a:lvl3pPr>
            <a:lvl4pPr>
              <a:defRPr sz="1800"/>
            </a:lvl4pPr>
            <a:lvl5pPr>
              <a:defRPr sz="18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5" name="Title 4">
            <a:extLst>
              <a:ext uri="{FF2B5EF4-FFF2-40B4-BE49-F238E27FC236}">
                <a16:creationId xmlns:a16="http://schemas.microsoft.com/office/drawing/2014/main" id="{ECBECED5-E724-994C-A697-E6EB072DB612}"/>
              </a:ext>
            </a:extLst>
          </p:cNvPr>
          <p:cNvSpPr>
            <a:spLocks noGrp="1"/>
          </p:cNvSpPr>
          <p:nvPr>
            <p:ph type="title" hasCustomPrompt="1"/>
          </p:nvPr>
        </p:nvSpPr>
        <p:spPr/>
        <p:txBody>
          <a:bodyPr/>
          <a:lstStyle/>
          <a:p>
            <a:r>
              <a:rPr lang="en-US"/>
              <a:t>Click to edit title</a:t>
            </a:r>
          </a:p>
        </p:txBody>
      </p:sp>
      <p:sp>
        <p:nvSpPr>
          <p:cNvPr id="6" name="Text Placeholder 11">
            <a:extLst>
              <a:ext uri="{FF2B5EF4-FFF2-40B4-BE49-F238E27FC236}">
                <a16:creationId xmlns:a16="http://schemas.microsoft.com/office/drawing/2014/main" id="{492594FB-1602-454E-A30E-06B1DBF3544C}"/>
              </a:ext>
            </a:extLst>
          </p:cNvPr>
          <p:cNvSpPr>
            <a:spLocks noGrp="1"/>
          </p:cNvSpPr>
          <p:nvPr>
            <p:ph type="body" sz="quarter" idx="14" hasCustomPrompt="1"/>
          </p:nvPr>
        </p:nvSpPr>
        <p:spPr>
          <a:xfrm>
            <a:off x="639759" y="5838568"/>
            <a:ext cx="7058029" cy="274981"/>
          </a:xfrm>
        </p:spPr>
        <p:txBody>
          <a:bodyPr anchor="b"/>
          <a:lstStyle>
            <a:lvl1pPr>
              <a:defRPr sz="800">
                <a:solidFill>
                  <a:schemeClr val="tx1"/>
                </a:solidFill>
              </a:defRPr>
            </a:lvl1pPr>
            <a:lvl2pPr marL="4763" indent="0">
              <a:buNone/>
              <a:defRPr sz="1600"/>
            </a:lvl2pPr>
            <a:lvl3pPr>
              <a:defRPr sz="1600"/>
            </a:lvl3pPr>
            <a:lvl4pPr>
              <a:defRPr sz="1600"/>
            </a:lvl4pPr>
            <a:lvl5pPr>
              <a:defRPr sz="1600"/>
            </a:lvl5pPr>
          </a:lstStyle>
          <a:p>
            <a:pPr lvl="0"/>
            <a:r>
              <a:rPr lang="en-US"/>
              <a:t>Click to add a footnote for this page or delete placeholder if not in use</a:t>
            </a:r>
          </a:p>
        </p:txBody>
      </p:sp>
      <p:sp>
        <p:nvSpPr>
          <p:cNvPr id="2" name="Footer Placeholder 1">
            <a:extLst>
              <a:ext uri="{FF2B5EF4-FFF2-40B4-BE49-F238E27FC236}">
                <a16:creationId xmlns:a16="http://schemas.microsoft.com/office/drawing/2014/main" id="{6B01DFA6-8F9A-4F40-94EB-5AC4A5BBC72C}"/>
              </a:ext>
            </a:extLst>
          </p:cNvPr>
          <p:cNvSpPr>
            <a:spLocks noGrp="1"/>
          </p:cNvSpPr>
          <p:nvPr>
            <p:ph type="ftr" sz="quarter" idx="15"/>
          </p:nvPr>
        </p:nvSpPr>
        <p:spPr/>
        <p:txBody>
          <a:bodyPr/>
          <a:lstStyle/>
          <a:p>
            <a:endParaRPr lang="en-US"/>
          </a:p>
        </p:txBody>
      </p:sp>
    </p:spTree>
    <p:extLst>
      <p:ext uri="{BB962C8B-B14F-4D97-AF65-F5344CB8AC3E}">
        <p14:creationId xmlns:p14="http://schemas.microsoft.com/office/powerpoint/2010/main" val="943295143"/>
      </p:ext>
    </p:extLst>
  </p:cSld>
  <p:clrMapOvr>
    <a:masterClrMapping/>
  </p:clrMapOvr>
  <p:extLst>
    <p:ext uri="{DCECCB84-F9BA-43D5-87BE-67443E8EF086}">
      <p15:sldGuideLst xmlns:p15="http://schemas.microsoft.com/office/powerpoint/2012/main">
        <p15:guide id="2" pos="397">
          <p15:clr>
            <a:srgbClr val="FBAE40"/>
          </p15:clr>
        </p15:guide>
        <p15:guide id="3" pos="2421">
          <p15:clr>
            <a:srgbClr val="FBAE40"/>
          </p15:clr>
        </p15:guide>
        <p15:guide id="4" pos="2829">
          <p15:clr>
            <a:srgbClr val="FBAE40"/>
          </p15:clr>
        </p15:guide>
        <p15:guide id="5" pos="4849">
          <p15:clr>
            <a:srgbClr val="FBAE40"/>
          </p15:clr>
        </p15:guide>
        <p15:guide id="6" pos="5258">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wo content optio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9C4BC3F-D36A-4333-B1D9-A713B6650EE6}"/>
              </a:ext>
            </a:extLst>
          </p:cNvPr>
          <p:cNvSpPr>
            <a:spLocks noGrp="1"/>
          </p:cNvSpPr>
          <p:nvPr>
            <p:ph sz="half" idx="1" hasCustomPrompt="1"/>
          </p:nvPr>
        </p:nvSpPr>
        <p:spPr>
          <a:xfrm>
            <a:off x="640079" y="1719072"/>
            <a:ext cx="7052310" cy="4023360"/>
          </a:xfrm>
        </p:spPr>
        <p:txBody>
          <a:bodyPr/>
          <a:lstStyle>
            <a:lvl1pPr>
              <a:defRPr sz="1800"/>
            </a:lvl1pPr>
            <a:lvl2pPr>
              <a:defRPr sz="1800"/>
            </a:lvl2pPr>
            <a:lvl3pPr>
              <a:defRPr sz="1800"/>
            </a:lvl3pPr>
            <a:lvl4pPr>
              <a:defRPr sz="1800"/>
            </a:lvl4pPr>
            <a:lvl5pPr>
              <a:defRPr sz="18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7" name="Content Placeholder 3">
            <a:extLst>
              <a:ext uri="{FF2B5EF4-FFF2-40B4-BE49-F238E27FC236}">
                <a16:creationId xmlns:a16="http://schemas.microsoft.com/office/drawing/2014/main" id="{E195327D-A4B7-F745-A0BE-0958545B2B09}"/>
              </a:ext>
            </a:extLst>
          </p:cNvPr>
          <p:cNvSpPr>
            <a:spLocks noGrp="1"/>
          </p:cNvSpPr>
          <p:nvPr>
            <p:ph sz="half" idx="10" hasCustomPrompt="1"/>
          </p:nvPr>
        </p:nvSpPr>
        <p:spPr>
          <a:xfrm>
            <a:off x="8343900" y="1719072"/>
            <a:ext cx="3200400" cy="4023360"/>
          </a:xfrm>
        </p:spPr>
        <p:txBody>
          <a:bodyPr/>
          <a:lstStyle>
            <a:lvl1pPr>
              <a:defRPr sz="1800"/>
            </a:lvl1pPr>
            <a:lvl2pPr>
              <a:defRPr sz="1800"/>
            </a:lvl2pPr>
            <a:lvl3pPr>
              <a:defRPr sz="1800"/>
            </a:lvl3pPr>
            <a:lvl4pPr>
              <a:defRPr sz="1800"/>
            </a:lvl4pPr>
            <a:lvl5pPr>
              <a:defRPr sz="18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5" name="Title 4">
            <a:extLst>
              <a:ext uri="{FF2B5EF4-FFF2-40B4-BE49-F238E27FC236}">
                <a16:creationId xmlns:a16="http://schemas.microsoft.com/office/drawing/2014/main" id="{ECBECED5-E724-994C-A697-E6EB072DB612}"/>
              </a:ext>
            </a:extLst>
          </p:cNvPr>
          <p:cNvSpPr>
            <a:spLocks noGrp="1"/>
          </p:cNvSpPr>
          <p:nvPr>
            <p:ph type="title" hasCustomPrompt="1"/>
          </p:nvPr>
        </p:nvSpPr>
        <p:spPr/>
        <p:txBody>
          <a:bodyPr/>
          <a:lstStyle/>
          <a:p>
            <a:r>
              <a:rPr lang="en-US"/>
              <a:t>Click to edit title</a:t>
            </a:r>
          </a:p>
        </p:txBody>
      </p:sp>
      <p:sp>
        <p:nvSpPr>
          <p:cNvPr id="6" name="Text Placeholder 11">
            <a:extLst>
              <a:ext uri="{FF2B5EF4-FFF2-40B4-BE49-F238E27FC236}">
                <a16:creationId xmlns:a16="http://schemas.microsoft.com/office/drawing/2014/main" id="{492594FB-1602-454E-A30E-06B1DBF3544C}"/>
              </a:ext>
            </a:extLst>
          </p:cNvPr>
          <p:cNvSpPr>
            <a:spLocks noGrp="1"/>
          </p:cNvSpPr>
          <p:nvPr>
            <p:ph type="body" sz="quarter" idx="14" hasCustomPrompt="1"/>
          </p:nvPr>
        </p:nvSpPr>
        <p:spPr>
          <a:xfrm>
            <a:off x="639759" y="5838568"/>
            <a:ext cx="7058029" cy="274981"/>
          </a:xfrm>
        </p:spPr>
        <p:txBody>
          <a:bodyPr anchor="b"/>
          <a:lstStyle>
            <a:lvl1pPr>
              <a:defRPr sz="800">
                <a:solidFill>
                  <a:schemeClr val="tx1"/>
                </a:solidFill>
              </a:defRPr>
            </a:lvl1pPr>
            <a:lvl2pPr marL="4763" indent="0">
              <a:buNone/>
              <a:defRPr sz="1600"/>
            </a:lvl2pPr>
            <a:lvl3pPr>
              <a:defRPr sz="1600"/>
            </a:lvl3pPr>
            <a:lvl4pPr>
              <a:defRPr sz="1600"/>
            </a:lvl4pPr>
            <a:lvl5pPr>
              <a:defRPr sz="1600"/>
            </a:lvl5pPr>
          </a:lstStyle>
          <a:p>
            <a:pPr lvl="0"/>
            <a:r>
              <a:rPr lang="en-US"/>
              <a:t>Click to add a footnote for this page or delete placeholder if not in use</a:t>
            </a:r>
          </a:p>
        </p:txBody>
      </p:sp>
      <p:sp>
        <p:nvSpPr>
          <p:cNvPr id="2" name="Footer Placeholder 1">
            <a:extLst>
              <a:ext uri="{FF2B5EF4-FFF2-40B4-BE49-F238E27FC236}">
                <a16:creationId xmlns:a16="http://schemas.microsoft.com/office/drawing/2014/main" id="{6C2CE710-5EBE-7347-8470-8ABE73F49B4A}"/>
              </a:ext>
            </a:extLst>
          </p:cNvPr>
          <p:cNvSpPr>
            <a:spLocks noGrp="1"/>
          </p:cNvSpPr>
          <p:nvPr>
            <p:ph type="ftr" sz="quarter" idx="15"/>
          </p:nvPr>
        </p:nvSpPr>
        <p:spPr/>
        <p:txBody>
          <a:bodyPr/>
          <a:lstStyle/>
          <a:p>
            <a:endParaRPr lang="en-US"/>
          </a:p>
        </p:txBody>
      </p:sp>
    </p:spTree>
    <p:extLst>
      <p:ext uri="{BB962C8B-B14F-4D97-AF65-F5344CB8AC3E}">
        <p14:creationId xmlns:p14="http://schemas.microsoft.com/office/powerpoint/2010/main" val="3357973046"/>
      </p:ext>
    </p:extLst>
  </p:cSld>
  <p:clrMapOvr>
    <a:masterClrMapping/>
  </p:clrMapOvr>
  <p:extLst>
    <p:ext uri="{DCECCB84-F9BA-43D5-87BE-67443E8EF086}">
      <p15:sldGuideLst xmlns:p15="http://schemas.microsoft.com/office/powerpoint/2012/main">
        <p15:guide id="2" pos="397">
          <p15:clr>
            <a:srgbClr val="FBAE40"/>
          </p15:clr>
        </p15:guide>
        <p15:guide id="3" pos="2421">
          <p15:clr>
            <a:srgbClr val="FBAE40"/>
          </p15:clr>
        </p15:guide>
        <p15:guide id="4" pos="2829">
          <p15:clr>
            <a:srgbClr val="FBAE40"/>
          </p15:clr>
        </p15:guide>
        <p15:guide id="5" pos="4849">
          <p15:clr>
            <a:srgbClr val="FBAE40"/>
          </p15:clr>
        </p15:guide>
        <p15:guide id="6" pos="5258">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hree chart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9C4BC3F-D36A-4333-B1D9-A713B6650EE6}"/>
              </a:ext>
            </a:extLst>
          </p:cNvPr>
          <p:cNvSpPr>
            <a:spLocks noGrp="1"/>
          </p:cNvSpPr>
          <p:nvPr>
            <p:ph sz="half" idx="1" hasCustomPrompt="1"/>
          </p:nvPr>
        </p:nvSpPr>
        <p:spPr>
          <a:xfrm>
            <a:off x="640079" y="2227342"/>
            <a:ext cx="3200400" cy="2670961"/>
          </a:xfrm>
        </p:spPr>
        <p:txBody>
          <a:bodyPr/>
          <a:lstStyle>
            <a:lvl1pPr>
              <a:defRPr sz="1800"/>
            </a:lvl1pPr>
            <a:lvl2pPr>
              <a:defRPr sz="1800"/>
            </a:lvl2pPr>
            <a:lvl3pPr>
              <a:defRPr sz="1800"/>
            </a:lvl3pPr>
            <a:lvl4pPr>
              <a:defRPr sz="1800"/>
            </a:lvl4pPr>
            <a:lvl5pPr>
              <a:defRPr sz="1800"/>
            </a:lvl5pPr>
          </a:lstStyle>
          <a:p>
            <a:pPr lvl="0"/>
            <a:r>
              <a:rPr lang="en-US"/>
              <a:t>Table or chart placeholder</a:t>
            </a:r>
          </a:p>
        </p:txBody>
      </p:sp>
      <p:sp>
        <p:nvSpPr>
          <p:cNvPr id="4" name="Content Placeholder 3">
            <a:extLst>
              <a:ext uri="{FF2B5EF4-FFF2-40B4-BE49-F238E27FC236}">
                <a16:creationId xmlns:a16="http://schemas.microsoft.com/office/drawing/2014/main" id="{AE283BAA-2DD0-4F73-A72D-9AF490563F45}"/>
              </a:ext>
            </a:extLst>
          </p:cNvPr>
          <p:cNvSpPr>
            <a:spLocks noGrp="1"/>
          </p:cNvSpPr>
          <p:nvPr>
            <p:ph sz="half" idx="2" hasCustomPrompt="1"/>
          </p:nvPr>
        </p:nvSpPr>
        <p:spPr>
          <a:xfrm>
            <a:off x="4491990" y="2227342"/>
            <a:ext cx="3200400" cy="2670961"/>
          </a:xfrm>
        </p:spPr>
        <p:txBody>
          <a:bodyPr/>
          <a:lstStyle>
            <a:lvl1pPr>
              <a:defRPr sz="1800"/>
            </a:lvl1pPr>
            <a:lvl2pPr>
              <a:defRPr sz="1800"/>
            </a:lvl2pPr>
            <a:lvl3pPr>
              <a:defRPr sz="1800"/>
            </a:lvl3pPr>
            <a:lvl4pPr>
              <a:defRPr sz="1800"/>
            </a:lvl4pPr>
            <a:lvl5pPr>
              <a:defRPr sz="1800"/>
            </a:lvl5pPr>
          </a:lstStyle>
          <a:p>
            <a:pPr lvl="0"/>
            <a:r>
              <a:rPr lang="en-US"/>
              <a:t>Table or chart placeholder</a:t>
            </a:r>
          </a:p>
        </p:txBody>
      </p:sp>
      <p:sp>
        <p:nvSpPr>
          <p:cNvPr id="7" name="Content Placeholder 3">
            <a:extLst>
              <a:ext uri="{FF2B5EF4-FFF2-40B4-BE49-F238E27FC236}">
                <a16:creationId xmlns:a16="http://schemas.microsoft.com/office/drawing/2014/main" id="{E195327D-A4B7-F745-A0BE-0958545B2B09}"/>
              </a:ext>
            </a:extLst>
          </p:cNvPr>
          <p:cNvSpPr>
            <a:spLocks noGrp="1"/>
          </p:cNvSpPr>
          <p:nvPr>
            <p:ph sz="half" idx="10" hasCustomPrompt="1"/>
          </p:nvPr>
        </p:nvSpPr>
        <p:spPr>
          <a:xfrm>
            <a:off x="8343900" y="2227342"/>
            <a:ext cx="3200400" cy="2670961"/>
          </a:xfrm>
        </p:spPr>
        <p:txBody>
          <a:bodyPr/>
          <a:lstStyle>
            <a:lvl1pPr>
              <a:defRPr sz="1800"/>
            </a:lvl1pPr>
            <a:lvl2pPr>
              <a:defRPr sz="1800"/>
            </a:lvl2pPr>
            <a:lvl3pPr>
              <a:defRPr sz="1800"/>
            </a:lvl3pPr>
            <a:lvl4pPr>
              <a:defRPr sz="1800"/>
            </a:lvl4pPr>
            <a:lvl5pPr>
              <a:defRPr sz="1800"/>
            </a:lvl5pPr>
          </a:lstStyle>
          <a:p>
            <a:pPr lvl="0"/>
            <a:r>
              <a:rPr lang="en-US"/>
              <a:t>Table or chart placeholder</a:t>
            </a:r>
          </a:p>
        </p:txBody>
      </p:sp>
      <p:sp>
        <p:nvSpPr>
          <p:cNvPr id="6" name="Text Placeholder 2">
            <a:extLst>
              <a:ext uri="{FF2B5EF4-FFF2-40B4-BE49-F238E27FC236}">
                <a16:creationId xmlns:a16="http://schemas.microsoft.com/office/drawing/2014/main" id="{1B7D6A64-436E-B549-A738-5BD4E26E780C}"/>
              </a:ext>
            </a:extLst>
          </p:cNvPr>
          <p:cNvSpPr>
            <a:spLocks noGrp="1"/>
          </p:cNvSpPr>
          <p:nvPr>
            <p:ph type="body" idx="11" hasCustomPrompt="1"/>
          </p:nvPr>
        </p:nvSpPr>
        <p:spPr>
          <a:xfrm>
            <a:off x="640081" y="1719072"/>
            <a:ext cx="3200400" cy="273193"/>
          </a:xfrm>
        </p:spPr>
        <p:txBody>
          <a:bodyPr anchor="b"/>
          <a:lstStyle>
            <a:lvl1pPr marL="0" indent="0">
              <a:buNone/>
              <a:defRPr sz="18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Chart title</a:t>
            </a:r>
          </a:p>
        </p:txBody>
      </p:sp>
      <p:sp>
        <p:nvSpPr>
          <p:cNvPr id="9" name="Text Placeholder 2">
            <a:extLst>
              <a:ext uri="{FF2B5EF4-FFF2-40B4-BE49-F238E27FC236}">
                <a16:creationId xmlns:a16="http://schemas.microsoft.com/office/drawing/2014/main" id="{C9952872-2D99-6A44-AF8E-4C81084A6F5D}"/>
              </a:ext>
            </a:extLst>
          </p:cNvPr>
          <p:cNvSpPr>
            <a:spLocks noGrp="1"/>
          </p:cNvSpPr>
          <p:nvPr>
            <p:ph type="body" idx="12" hasCustomPrompt="1"/>
          </p:nvPr>
        </p:nvSpPr>
        <p:spPr>
          <a:xfrm>
            <a:off x="4491990" y="1719072"/>
            <a:ext cx="3200400" cy="273193"/>
          </a:xfrm>
        </p:spPr>
        <p:txBody>
          <a:bodyPr anchor="b"/>
          <a:lstStyle>
            <a:lvl1pPr marL="0" indent="0">
              <a:buNone/>
              <a:defRPr sz="18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Chart title</a:t>
            </a:r>
          </a:p>
        </p:txBody>
      </p:sp>
      <p:sp>
        <p:nvSpPr>
          <p:cNvPr id="10" name="Text Placeholder 2">
            <a:extLst>
              <a:ext uri="{FF2B5EF4-FFF2-40B4-BE49-F238E27FC236}">
                <a16:creationId xmlns:a16="http://schemas.microsoft.com/office/drawing/2014/main" id="{1F3B5EBD-761F-0640-A0DD-A2788D2EC789}"/>
              </a:ext>
            </a:extLst>
          </p:cNvPr>
          <p:cNvSpPr>
            <a:spLocks noGrp="1"/>
          </p:cNvSpPr>
          <p:nvPr>
            <p:ph type="body" idx="13" hasCustomPrompt="1"/>
          </p:nvPr>
        </p:nvSpPr>
        <p:spPr>
          <a:xfrm>
            <a:off x="8343900" y="1719072"/>
            <a:ext cx="3200400" cy="273193"/>
          </a:xfrm>
        </p:spPr>
        <p:txBody>
          <a:bodyPr anchor="b"/>
          <a:lstStyle>
            <a:lvl1pPr marL="0" indent="0">
              <a:buNone/>
              <a:defRPr sz="18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Chart title</a:t>
            </a:r>
          </a:p>
        </p:txBody>
      </p:sp>
      <p:sp>
        <p:nvSpPr>
          <p:cNvPr id="13" name="Text Placeholder 11">
            <a:extLst>
              <a:ext uri="{FF2B5EF4-FFF2-40B4-BE49-F238E27FC236}">
                <a16:creationId xmlns:a16="http://schemas.microsoft.com/office/drawing/2014/main" id="{EBDA8CCF-CB0C-BA45-8FC4-6297C0E0A914}"/>
              </a:ext>
            </a:extLst>
          </p:cNvPr>
          <p:cNvSpPr>
            <a:spLocks noGrp="1"/>
          </p:cNvSpPr>
          <p:nvPr>
            <p:ph type="body" sz="quarter" idx="15" hasCustomPrompt="1"/>
          </p:nvPr>
        </p:nvSpPr>
        <p:spPr>
          <a:xfrm>
            <a:off x="4491990" y="5158431"/>
            <a:ext cx="3200400" cy="586732"/>
          </a:xfrm>
        </p:spPr>
        <p:txBody>
          <a:bodyPr/>
          <a:lstStyle>
            <a:lvl1pPr>
              <a:defRPr sz="1600">
                <a:solidFill>
                  <a:schemeClr val="tx1"/>
                </a:solidFill>
              </a:defRPr>
            </a:lvl1pPr>
            <a:lvl2pPr marL="4763" indent="0">
              <a:buNone/>
              <a:defRPr sz="1600"/>
            </a:lvl2pPr>
            <a:lvl3pPr>
              <a:defRPr sz="1600"/>
            </a:lvl3pPr>
            <a:lvl4pPr>
              <a:defRPr sz="1600"/>
            </a:lvl4pPr>
            <a:lvl5pPr>
              <a:defRPr sz="1600"/>
            </a:lvl5pPr>
          </a:lstStyle>
          <a:p>
            <a:pPr lvl="0"/>
            <a:r>
              <a:rPr lang="en-US"/>
              <a:t>Body copy. Keep the messaging clear, concise and to the point.</a:t>
            </a:r>
          </a:p>
        </p:txBody>
      </p:sp>
      <p:sp>
        <p:nvSpPr>
          <p:cNvPr id="14" name="Text Placeholder 11">
            <a:extLst>
              <a:ext uri="{FF2B5EF4-FFF2-40B4-BE49-F238E27FC236}">
                <a16:creationId xmlns:a16="http://schemas.microsoft.com/office/drawing/2014/main" id="{BA7599CD-99BD-894F-B372-42E0EEA2CEA1}"/>
              </a:ext>
            </a:extLst>
          </p:cNvPr>
          <p:cNvSpPr>
            <a:spLocks noGrp="1"/>
          </p:cNvSpPr>
          <p:nvPr>
            <p:ph type="body" sz="quarter" idx="16" hasCustomPrompt="1"/>
          </p:nvPr>
        </p:nvSpPr>
        <p:spPr>
          <a:xfrm>
            <a:off x="8343900" y="5158431"/>
            <a:ext cx="3200400" cy="586732"/>
          </a:xfrm>
        </p:spPr>
        <p:txBody>
          <a:bodyPr/>
          <a:lstStyle>
            <a:lvl1pPr>
              <a:defRPr sz="1600">
                <a:solidFill>
                  <a:schemeClr val="tx1"/>
                </a:solidFill>
              </a:defRPr>
            </a:lvl1pPr>
            <a:lvl2pPr marL="4763" indent="0">
              <a:buNone/>
              <a:defRPr sz="1600"/>
            </a:lvl2pPr>
            <a:lvl3pPr>
              <a:defRPr sz="1600"/>
            </a:lvl3pPr>
            <a:lvl4pPr>
              <a:defRPr sz="1600"/>
            </a:lvl4pPr>
            <a:lvl5pPr>
              <a:defRPr sz="1600"/>
            </a:lvl5pPr>
          </a:lstStyle>
          <a:p>
            <a:pPr lvl="0"/>
            <a:r>
              <a:rPr lang="en-US"/>
              <a:t>Body copy. Keep the messaging clear, concise and to the point.</a:t>
            </a:r>
          </a:p>
        </p:txBody>
      </p:sp>
      <p:sp>
        <p:nvSpPr>
          <p:cNvPr id="12" name="Text Placeholder 11">
            <a:extLst>
              <a:ext uri="{FF2B5EF4-FFF2-40B4-BE49-F238E27FC236}">
                <a16:creationId xmlns:a16="http://schemas.microsoft.com/office/drawing/2014/main" id="{4FDCCCC4-4E98-AF48-BBF9-0C662158A29D}"/>
              </a:ext>
            </a:extLst>
          </p:cNvPr>
          <p:cNvSpPr>
            <a:spLocks noGrp="1"/>
          </p:cNvSpPr>
          <p:nvPr>
            <p:ph type="body" sz="quarter" idx="14" hasCustomPrompt="1"/>
          </p:nvPr>
        </p:nvSpPr>
        <p:spPr>
          <a:xfrm>
            <a:off x="639762" y="5158431"/>
            <a:ext cx="3200400" cy="586732"/>
          </a:xfrm>
        </p:spPr>
        <p:txBody>
          <a:bodyPr/>
          <a:lstStyle>
            <a:lvl1pPr>
              <a:defRPr sz="1600">
                <a:solidFill>
                  <a:schemeClr val="tx1"/>
                </a:solidFill>
              </a:defRPr>
            </a:lvl1pPr>
            <a:lvl2pPr marL="4763" indent="0">
              <a:buNone/>
              <a:defRPr sz="1600"/>
            </a:lvl2pPr>
            <a:lvl3pPr>
              <a:defRPr sz="1600"/>
            </a:lvl3pPr>
            <a:lvl4pPr>
              <a:defRPr sz="1600"/>
            </a:lvl4pPr>
            <a:lvl5pPr>
              <a:defRPr sz="1600"/>
            </a:lvl5pPr>
          </a:lstStyle>
          <a:p>
            <a:pPr lvl="0"/>
            <a:r>
              <a:rPr lang="en-US"/>
              <a:t>Body copy. Keep the messaging clear, concise and to the point.</a:t>
            </a:r>
          </a:p>
        </p:txBody>
      </p:sp>
      <p:sp>
        <p:nvSpPr>
          <p:cNvPr id="5" name="Title 4">
            <a:extLst>
              <a:ext uri="{FF2B5EF4-FFF2-40B4-BE49-F238E27FC236}">
                <a16:creationId xmlns:a16="http://schemas.microsoft.com/office/drawing/2014/main" id="{0182F045-38A8-AF47-A713-4B59F2866823}"/>
              </a:ext>
            </a:extLst>
          </p:cNvPr>
          <p:cNvSpPr>
            <a:spLocks noGrp="1"/>
          </p:cNvSpPr>
          <p:nvPr>
            <p:ph type="title"/>
          </p:nvPr>
        </p:nvSpPr>
        <p:spPr/>
        <p:txBody>
          <a:bodyPr/>
          <a:lstStyle/>
          <a:p>
            <a:r>
              <a:rPr lang="en-US"/>
              <a:t>Click to edit Master title style</a:t>
            </a:r>
          </a:p>
        </p:txBody>
      </p:sp>
      <p:sp>
        <p:nvSpPr>
          <p:cNvPr id="15" name="Text Placeholder 11">
            <a:extLst>
              <a:ext uri="{FF2B5EF4-FFF2-40B4-BE49-F238E27FC236}">
                <a16:creationId xmlns:a16="http://schemas.microsoft.com/office/drawing/2014/main" id="{48BDEB4C-56D6-2044-957E-BC1323994ACD}"/>
              </a:ext>
            </a:extLst>
          </p:cNvPr>
          <p:cNvSpPr>
            <a:spLocks noGrp="1"/>
          </p:cNvSpPr>
          <p:nvPr>
            <p:ph type="body" sz="quarter" idx="17" hasCustomPrompt="1"/>
          </p:nvPr>
        </p:nvSpPr>
        <p:spPr>
          <a:xfrm>
            <a:off x="639759" y="5838568"/>
            <a:ext cx="7058029" cy="274981"/>
          </a:xfrm>
        </p:spPr>
        <p:txBody>
          <a:bodyPr anchor="b"/>
          <a:lstStyle>
            <a:lvl1pPr>
              <a:defRPr sz="800">
                <a:solidFill>
                  <a:schemeClr val="tx1"/>
                </a:solidFill>
              </a:defRPr>
            </a:lvl1pPr>
            <a:lvl2pPr marL="4763" indent="0">
              <a:buNone/>
              <a:defRPr sz="1600"/>
            </a:lvl2pPr>
            <a:lvl3pPr>
              <a:defRPr sz="1600"/>
            </a:lvl3pPr>
            <a:lvl4pPr>
              <a:defRPr sz="1600"/>
            </a:lvl4pPr>
            <a:lvl5pPr>
              <a:defRPr sz="1600"/>
            </a:lvl5pPr>
          </a:lstStyle>
          <a:p>
            <a:pPr lvl="0"/>
            <a:r>
              <a:rPr lang="en-US"/>
              <a:t>Click to add a footnote for this page or delete placeholder if not in use</a:t>
            </a:r>
          </a:p>
        </p:txBody>
      </p:sp>
      <p:sp>
        <p:nvSpPr>
          <p:cNvPr id="2" name="Footer Placeholder 1">
            <a:extLst>
              <a:ext uri="{FF2B5EF4-FFF2-40B4-BE49-F238E27FC236}">
                <a16:creationId xmlns:a16="http://schemas.microsoft.com/office/drawing/2014/main" id="{438188A1-BE1F-C149-9AF3-45615472F9AB}"/>
              </a:ext>
            </a:extLst>
          </p:cNvPr>
          <p:cNvSpPr>
            <a:spLocks noGrp="1"/>
          </p:cNvSpPr>
          <p:nvPr>
            <p:ph type="ftr" sz="quarter" idx="18"/>
          </p:nvPr>
        </p:nvSpPr>
        <p:spPr/>
        <p:txBody>
          <a:bodyPr/>
          <a:lstStyle/>
          <a:p>
            <a:endParaRPr lang="en-US"/>
          </a:p>
        </p:txBody>
      </p:sp>
    </p:spTree>
    <p:extLst>
      <p:ext uri="{BB962C8B-B14F-4D97-AF65-F5344CB8AC3E}">
        <p14:creationId xmlns:p14="http://schemas.microsoft.com/office/powerpoint/2010/main" val="2135120139"/>
      </p:ext>
    </p:extLst>
  </p:cSld>
  <p:clrMapOvr>
    <a:masterClrMapping/>
  </p:clrMapOvr>
  <p:extLst>
    <p:ext uri="{DCECCB84-F9BA-43D5-87BE-67443E8EF086}">
      <p15:sldGuideLst xmlns:p15="http://schemas.microsoft.com/office/powerpoint/2012/main">
        <p15:guide id="1" orient="horz" pos="1397">
          <p15:clr>
            <a:srgbClr val="FBAE40"/>
          </p15:clr>
        </p15:guide>
        <p15:guide id="3" pos="2421">
          <p15:clr>
            <a:srgbClr val="FBAE40"/>
          </p15:clr>
        </p15:guide>
        <p15:guide id="4" pos="4849">
          <p15:clr>
            <a:srgbClr val="FBAE40"/>
          </p15:clr>
        </p15:guide>
        <p15:guide id="6" orient="horz" pos="3086">
          <p15:clr>
            <a:srgbClr val="FBAE40"/>
          </p15:clr>
        </p15:guide>
        <p15:guide id="7" orient="horz" pos="3246">
          <p15:clr>
            <a:srgbClr val="FBAE40"/>
          </p15:clr>
        </p15:guide>
        <p15:guide id="10" pos="5250">
          <p15:clr>
            <a:srgbClr val="FBAE40"/>
          </p15:clr>
        </p15:guide>
        <p15:guide id="11" pos="2829">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ntent / two charts">
    <p:spTree>
      <p:nvGrpSpPr>
        <p:cNvPr id="1" name=""/>
        <p:cNvGrpSpPr/>
        <p:nvPr/>
      </p:nvGrpSpPr>
      <p:grpSpPr>
        <a:xfrm>
          <a:off x="0" y="0"/>
          <a:ext cx="0" cy="0"/>
          <a:chOff x="0" y="0"/>
          <a:chExt cx="0" cy="0"/>
        </a:xfrm>
      </p:grpSpPr>
      <p:sp>
        <p:nvSpPr>
          <p:cNvPr id="6" name="Content Placeholder 3">
            <a:extLst>
              <a:ext uri="{FF2B5EF4-FFF2-40B4-BE49-F238E27FC236}">
                <a16:creationId xmlns:a16="http://schemas.microsoft.com/office/drawing/2014/main" id="{CB66F7F6-8B6A-B445-A778-7A10C4FCF713}"/>
              </a:ext>
            </a:extLst>
          </p:cNvPr>
          <p:cNvSpPr>
            <a:spLocks noGrp="1"/>
          </p:cNvSpPr>
          <p:nvPr>
            <p:ph sz="half" idx="2" hasCustomPrompt="1"/>
          </p:nvPr>
        </p:nvSpPr>
        <p:spPr>
          <a:xfrm>
            <a:off x="4491989" y="2227342"/>
            <a:ext cx="3200400" cy="2670961"/>
          </a:xfrm>
        </p:spPr>
        <p:txBody>
          <a:bodyPr/>
          <a:lstStyle>
            <a:lvl1pPr>
              <a:defRPr sz="1800"/>
            </a:lvl1pPr>
            <a:lvl2pPr>
              <a:defRPr sz="1800"/>
            </a:lvl2pPr>
            <a:lvl3pPr>
              <a:defRPr sz="1800"/>
            </a:lvl3pPr>
            <a:lvl4pPr>
              <a:defRPr sz="1800"/>
            </a:lvl4pPr>
            <a:lvl5pPr>
              <a:defRPr sz="1800"/>
            </a:lvl5pPr>
          </a:lstStyle>
          <a:p>
            <a:pPr lvl="0"/>
            <a:r>
              <a:rPr lang="en-US"/>
              <a:t>Table or chart placeholder</a:t>
            </a:r>
          </a:p>
        </p:txBody>
      </p:sp>
      <p:sp>
        <p:nvSpPr>
          <p:cNvPr id="8" name="Content Placeholder 3">
            <a:extLst>
              <a:ext uri="{FF2B5EF4-FFF2-40B4-BE49-F238E27FC236}">
                <a16:creationId xmlns:a16="http://schemas.microsoft.com/office/drawing/2014/main" id="{C6C0EC67-5E7D-4248-962B-AE294DEFEA5C}"/>
              </a:ext>
            </a:extLst>
          </p:cNvPr>
          <p:cNvSpPr>
            <a:spLocks noGrp="1"/>
          </p:cNvSpPr>
          <p:nvPr>
            <p:ph sz="half" idx="10" hasCustomPrompt="1"/>
          </p:nvPr>
        </p:nvSpPr>
        <p:spPr>
          <a:xfrm>
            <a:off x="8343900" y="2227342"/>
            <a:ext cx="3200400" cy="2670961"/>
          </a:xfrm>
        </p:spPr>
        <p:txBody>
          <a:bodyPr/>
          <a:lstStyle>
            <a:lvl1pPr>
              <a:defRPr sz="1800"/>
            </a:lvl1pPr>
            <a:lvl2pPr>
              <a:defRPr sz="1800"/>
            </a:lvl2pPr>
            <a:lvl3pPr>
              <a:defRPr sz="1800"/>
            </a:lvl3pPr>
            <a:lvl4pPr>
              <a:defRPr sz="1800"/>
            </a:lvl4pPr>
            <a:lvl5pPr>
              <a:defRPr sz="1800"/>
            </a:lvl5pPr>
          </a:lstStyle>
          <a:p>
            <a:pPr lvl="0"/>
            <a:r>
              <a:rPr lang="en-US"/>
              <a:t>Table or chart placeholder</a:t>
            </a:r>
          </a:p>
        </p:txBody>
      </p:sp>
      <p:sp>
        <p:nvSpPr>
          <p:cNvPr id="9" name="Text Placeholder 2">
            <a:extLst>
              <a:ext uri="{FF2B5EF4-FFF2-40B4-BE49-F238E27FC236}">
                <a16:creationId xmlns:a16="http://schemas.microsoft.com/office/drawing/2014/main" id="{CEF9940F-D9D9-B343-B51A-10E10791BBBA}"/>
              </a:ext>
            </a:extLst>
          </p:cNvPr>
          <p:cNvSpPr>
            <a:spLocks noGrp="1"/>
          </p:cNvSpPr>
          <p:nvPr>
            <p:ph type="body" idx="12" hasCustomPrompt="1"/>
          </p:nvPr>
        </p:nvSpPr>
        <p:spPr>
          <a:xfrm>
            <a:off x="4491989" y="1719072"/>
            <a:ext cx="3200400" cy="273193"/>
          </a:xfrm>
        </p:spPr>
        <p:txBody>
          <a:bodyPr anchor="b"/>
          <a:lstStyle>
            <a:lvl1pPr marL="0" indent="0">
              <a:buNone/>
              <a:defRPr sz="18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chart title</a:t>
            </a:r>
          </a:p>
        </p:txBody>
      </p:sp>
      <p:sp>
        <p:nvSpPr>
          <p:cNvPr id="10" name="Text Placeholder 2">
            <a:extLst>
              <a:ext uri="{FF2B5EF4-FFF2-40B4-BE49-F238E27FC236}">
                <a16:creationId xmlns:a16="http://schemas.microsoft.com/office/drawing/2014/main" id="{8F6B0467-EE62-FA42-87FD-561619A6F8F5}"/>
              </a:ext>
            </a:extLst>
          </p:cNvPr>
          <p:cNvSpPr>
            <a:spLocks noGrp="1"/>
          </p:cNvSpPr>
          <p:nvPr>
            <p:ph type="body" idx="13" hasCustomPrompt="1"/>
          </p:nvPr>
        </p:nvSpPr>
        <p:spPr>
          <a:xfrm>
            <a:off x="8343900" y="1719072"/>
            <a:ext cx="3200400" cy="273193"/>
          </a:xfrm>
        </p:spPr>
        <p:txBody>
          <a:bodyPr anchor="b"/>
          <a:lstStyle>
            <a:lvl1pPr marL="0" indent="0">
              <a:buNone/>
              <a:defRPr sz="18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Optional chart title</a:t>
            </a:r>
          </a:p>
        </p:txBody>
      </p:sp>
      <p:sp>
        <p:nvSpPr>
          <p:cNvPr id="11" name="Text Placeholder 11">
            <a:extLst>
              <a:ext uri="{FF2B5EF4-FFF2-40B4-BE49-F238E27FC236}">
                <a16:creationId xmlns:a16="http://schemas.microsoft.com/office/drawing/2014/main" id="{9FF451F5-7748-C949-A955-B66D566CC117}"/>
              </a:ext>
            </a:extLst>
          </p:cNvPr>
          <p:cNvSpPr>
            <a:spLocks noGrp="1"/>
          </p:cNvSpPr>
          <p:nvPr>
            <p:ph type="body" sz="quarter" idx="15" hasCustomPrompt="1"/>
          </p:nvPr>
        </p:nvSpPr>
        <p:spPr>
          <a:xfrm>
            <a:off x="4491989" y="5158432"/>
            <a:ext cx="3200400" cy="586732"/>
          </a:xfrm>
        </p:spPr>
        <p:txBody>
          <a:bodyPr/>
          <a:lstStyle>
            <a:lvl1pPr>
              <a:defRPr sz="1600">
                <a:solidFill>
                  <a:schemeClr val="tx1"/>
                </a:solidFill>
              </a:defRPr>
            </a:lvl1pPr>
            <a:lvl2pPr marL="4763" indent="0">
              <a:buNone/>
              <a:defRPr sz="1600"/>
            </a:lvl2pPr>
            <a:lvl3pPr>
              <a:defRPr sz="1600"/>
            </a:lvl3pPr>
            <a:lvl4pPr>
              <a:defRPr sz="1600"/>
            </a:lvl4pPr>
            <a:lvl5pPr>
              <a:defRPr sz="1600"/>
            </a:lvl5pPr>
          </a:lstStyle>
          <a:p>
            <a:pPr lvl="0"/>
            <a:r>
              <a:rPr lang="en-US"/>
              <a:t>Body copy. Keep the messaging clear, concise and to the point.</a:t>
            </a:r>
          </a:p>
        </p:txBody>
      </p:sp>
      <p:sp>
        <p:nvSpPr>
          <p:cNvPr id="12" name="Text Placeholder 11">
            <a:extLst>
              <a:ext uri="{FF2B5EF4-FFF2-40B4-BE49-F238E27FC236}">
                <a16:creationId xmlns:a16="http://schemas.microsoft.com/office/drawing/2014/main" id="{E6F2712F-0BAD-3D43-AA96-DAC8654C441C}"/>
              </a:ext>
            </a:extLst>
          </p:cNvPr>
          <p:cNvSpPr>
            <a:spLocks noGrp="1"/>
          </p:cNvSpPr>
          <p:nvPr>
            <p:ph type="body" sz="quarter" idx="16" hasCustomPrompt="1"/>
          </p:nvPr>
        </p:nvSpPr>
        <p:spPr>
          <a:xfrm>
            <a:off x="8343900" y="5158432"/>
            <a:ext cx="3200400" cy="586732"/>
          </a:xfrm>
        </p:spPr>
        <p:txBody>
          <a:bodyPr/>
          <a:lstStyle>
            <a:lvl1pPr>
              <a:defRPr sz="1600">
                <a:solidFill>
                  <a:schemeClr val="tx1"/>
                </a:solidFill>
              </a:defRPr>
            </a:lvl1pPr>
            <a:lvl2pPr marL="4763" indent="0">
              <a:buNone/>
              <a:defRPr sz="1600"/>
            </a:lvl2pPr>
            <a:lvl3pPr>
              <a:defRPr sz="1600"/>
            </a:lvl3pPr>
            <a:lvl4pPr>
              <a:defRPr sz="1600"/>
            </a:lvl4pPr>
            <a:lvl5pPr>
              <a:defRPr sz="1600"/>
            </a:lvl5pPr>
          </a:lstStyle>
          <a:p>
            <a:pPr lvl="0"/>
            <a:r>
              <a:rPr lang="en-US"/>
              <a:t>Body copy. Keep the messaging clear, concise and to the point.</a:t>
            </a:r>
          </a:p>
        </p:txBody>
      </p:sp>
      <p:sp>
        <p:nvSpPr>
          <p:cNvPr id="7" name="Title 6">
            <a:extLst>
              <a:ext uri="{FF2B5EF4-FFF2-40B4-BE49-F238E27FC236}">
                <a16:creationId xmlns:a16="http://schemas.microsoft.com/office/drawing/2014/main" id="{707704E5-505F-E644-8B15-34742134EA48}"/>
              </a:ext>
            </a:extLst>
          </p:cNvPr>
          <p:cNvSpPr>
            <a:spLocks noGrp="1"/>
          </p:cNvSpPr>
          <p:nvPr>
            <p:ph type="title"/>
          </p:nvPr>
        </p:nvSpPr>
        <p:spPr/>
        <p:txBody>
          <a:bodyPr/>
          <a:lstStyle/>
          <a:p>
            <a:r>
              <a:rPr lang="en-US"/>
              <a:t>Click to edit Master title style</a:t>
            </a:r>
          </a:p>
        </p:txBody>
      </p:sp>
      <p:sp>
        <p:nvSpPr>
          <p:cNvPr id="13" name="Text Placeholder 11">
            <a:extLst>
              <a:ext uri="{FF2B5EF4-FFF2-40B4-BE49-F238E27FC236}">
                <a16:creationId xmlns:a16="http://schemas.microsoft.com/office/drawing/2014/main" id="{739B3E2D-28D6-FC4F-A2A2-C7D08171629E}"/>
              </a:ext>
            </a:extLst>
          </p:cNvPr>
          <p:cNvSpPr>
            <a:spLocks noGrp="1"/>
          </p:cNvSpPr>
          <p:nvPr>
            <p:ph type="body" sz="quarter" idx="14" hasCustomPrompt="1"/>
          </p:nvPr>
        </p:nvSpPr>
        <p:spPr>
          <a:xfrm>
            <a:off x="639759" y="5838568"/>
            <a:ext cx="7058029" cy="274981"/>
          </a:xfrm>
        </p:spPr>
        <p:txBody>
          <a:bodyPr anchor="b"/>
          <a:lstStyle>
            <a:lvl1pPr>
              <a:defRPr sz="800">
                <a:solidFill>
                  <a:schemeClr val="tx1"/>
                </a:solidFill>
              </a:defRPr>
            </a:lvl1pPr>
            <a:lvl2pPr marL="4763" indent="0">
              <a:buNone/>
              <a:defRPr sz="1600"/>
            </a:lvl2pPr>
            <a:lvl3pPr>
              <a:defRPr sz="1600"/>
            </a:lvl3pPr>
            <a:lvl4pPr>
              <a:defRPr sz="1600"/>
            </a:lvl4pPr>
            <a:lvl5pPr>
              <a:defRPr sz="1600"/>
            </a:lvl5pPr>
          </a:lstStyle>
          <a:p>
            <a:pPr lvl="0"/>
            <a:r>
              <a:rPr lang="en-US"/>
              <a:t>Click to add a footnote for this page or delete placeholder if not in use</a:t>
            </a:r>
          </a:p>
        </p:txBody>
      </p:sp>
      <p:sp>
        <p:nvSpPr>
          <p:cNvPr id="2" name="Footer Placeholder 1">
            <a:extLst>
              <a:ext uri="{FF2B5EF4-FFF2-40B4-BE49-F238E27FC236}">
                <a16:creationId xmlns:a16="http://schemas.microsoft.com/office/drawing/2014/main" id="{836F5F35-DBF5-C84A-BD5D-8F32E68A84A6}"/>
              </a:ext>
            </a:extLst>
          </p:cNvPr>
          <p:cNvSpPr>
            <a:spLocks noGrp="1"/>
          </p:cNvSpPr>
          <p:nvPr>
            <p:ph type="ftr" sz="quarter" idx="17"/>
          </p:nvPr>
        </p:nvSpPr>
        <p:spPr/>
        <p:txBody>
          <a:bodyPr/>
          <a:lstStyle/>
          <a:p>
            <a:endParaRPr lang="en-US"/>
          </a:p>
        </p:txBody>
      </p:sp>
      <p:sp>
        <p:nvSpPr>
          <p:cNvPr id="5" name="Content Placeholder 4">
            <a:extLst>
              <a:ext uri="{FF2B5EF4-FFF2-40B4-BE49-F238E27FC236}">
                <a16:creationId xmlns:a16="http://schemas.microsoft.com/office/drawing/2014/main" id="{CF50F76B-FA29-B84B-8387-E972C0238586}"/>
              </a:ext>
            </a:extLst>
          </p:cNvPr>
          <p:cNvSpPr>
            <a:spLocks noGrp="1"/>
          </p:cNvSpPr>
          <p:nvPr>
            <p:ph sz="quarter" idx="18"/>
          </p:nvPr>
        </p:nvSpPr>
        <p:spPr>
          <a:xfrm>
            <a:off x="647700" y="1729029"/>
            <a:ext cx="3195638" cy="40161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51762731"/>
      </p:ext>
    </p:extLst>
  </p:cSld>
  <p:clrMapOvr>
    <a:masterClrMapping/>
  </p:clrMapOvr>
  <p:extLst>
    <p:ext uri="{DCECCB84-F9BA-43D5-87BE-67443E8EF086}">
      <p15:sldGuideLst xmlns:p15="http://schemas.microsoft.com/office/powerpoint/2012/main">
        <p15:guide id="4" pos="2421">
          <p15:clr>
            <a:srgbClr val="FBAE40"/>
          </p15:clr>
        </p15:guide>
        <p15:guide id="5" pos="2826">
          <p15:clr>
            <a:srgbClr val="FBAE40"/>
          </p15:clr>
        </p15:guide>
        <p15:guide id="6" pos="4849">
          <p15:clr>
            <a:srgbClr val="FBAE40"/>
          </p15:clr>
        </p15:guide>
        <p15:guide id="8" pos="5254">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2D978A-4E91-7243-A687-476C0D745A32}"/>
              </a:ext>
            </a:extLst>
          </p:cNvPr>
          <p:cNvSpPr>
            <a:spLocks noGrp="1"/>
          </p:cNvSpPr>
          <p:nvPr>
            <p:ph type="title" hasCustomPrompt="1"/>
          </p:nvPr>
        </p:nvSpPr>
        <p:spPr/>
        <p:txBody>
          <a:bodyPr/>
          <a:lstStyle/>
          <a:p>
            <a:r>
              <a:rPr lang="en-US"/>
              <a:t>Click to edit table title</a:t>
            </a:r>
          </a:p>
        </p:txBody>
      </p:sp>
      <p:sp>
        <p:nvSpPr>
          <p:cNvPr id="4" name="Table Placeholder 3">
            <a:extLst>
              <a:ext uri="{FF2B5EF4-FFF2-40B4-BE49-F238E27FC236}">
                <a16:creationId xmlns:a16="http://schemas.microsoft.com/office/drawing/2014/main" id="{8DD65DAE-F216-2E49-ACAE-54335084F531}"/>
              </a:ext>
            </a:extLst>
          </p:cNvPr>
          <p:cNvSpPr>
            <a:spLocks noGrp="1"/>
          </p:cNvSpPr>
          <p:nvPr>
            <p:ph type="tbl" sz="quarter" idx="10"/>
          </p:nvPr>
        </p:nvSpPr>
        <p:spPr>
          <a:xfrm>
            <a:off x="640080" y="1719072"/>
            <a:ext cx="10902950" cy="4026091"/>
          </a:xfrm>
        </p:spPr>
        <p:txBody>
          <a:bodyPr/>
          <a:lstStyle/>
          <a:p>
            <a:r>
              <a:rPr lang="en-US"/>
              <a:t>Click icon to add table</a:t>
            </a:r>
          </a:p>
        </p:txBody>
      </p:sp>
      <p:sp>
        <p:nvSpPr>
          <p:cNvPr id="5" name="Text Placeholder 11">
            <a:extLst>
              <a:ext uri="{FF2B5EF4-FFF2-40B4-BE49-F238E27FC236}">
                <a16:creationId xmlns:a16="http://schemas.microsoft.com/office/drawing/2014/main" id="{47BB281B-EE6E-F544-82BA-54DA61494E19}"/>
              </a:ext>
            </a:extLst>
          </p:cNvPr>
          <p:cNvSpPr>
            <a:spLocks noGrp="1"/>
          </p:cNvSpPr>
          <p:nvPr>
            <p:ph type="body" sz="quarter" idx="14" hasCustomPrompt="1"/>
          </p:nvPr>
        </p:nvSpPr>
        <p:spPr>
          <a:xfrm>
            <a:off x="639759" y="5838568"/>
            <a:ext cx="7058029" cy="274981"/>
          </a:xfrm>
        </p:spPr>
        <p:txBody>
          <a:bodyPr anchor="b"/>
          <a:lstStyle>
            <a:lvl1pPr>
              <a:defRPr sz="800">
                <a:solidFill>
                  <a:schemeClr val="tx1"/>
                </a:solidFill>
              </a:defRPr>
            </a:lvl1pPr>
            <a:lvl2pPr marL="4763" indent="0">
              <a:buNone/>
              <a:defRPr sz="1600"/>
            </a:lvl2pPr>
            <a:lvl3pPr>
              <a:defRPr sz="1600"/>
            </a:lvl3pPr>
            <a:lvl4pPr>
              <a:defRPr sz="1600"/>
            </a:lvl4pPr>
            <a:lvl5pPr>
              <a:defRPr sz="1600"/>
            </a:lvl5pPr>
          </a:lstStyle>
          <a:p>
            <a:pPr lvl="0"/>
            <a:r>
              <a:rPr lang="en-US"/>
              <a:t>Click to add a footnote for this page or delete placeholder if not in use</a:t>
            </a:r>
          </a:p>
        </p:txBody>
      </p:sp>
      <p:sp>
        <p:nvSpPr>
          <p:cNvPr id="3" name="Footer Placeholder 2">
            <a:extLst>
              <a:ext uri="{FF2B5EF4-FFF2-40B4-BE49-F238E27FC236}">
                <a16:creationId xmlns:a16="http://schemas.microsoft.com/office/drawing/2014/main" id="{0329D87B-3C1F-B940-B037-28498C722E9E}"/>
              </a:ext>
            </a:extLst>
          </p:cNvPr>
          <p:cNvSpPr>
            <a:spLocks noGrp="1"/>
          </p:cNvSpPr>
          <p:nvPr>
            <p:ph type="ftr" sz="quarter" idx="15"/>
          </p:nvPr>
        </p:nvSpPr>
        <p:spPr/>
        <p:txBody>
          <a:bodyPr/>
          <a:lstStyle/>
          <a:p>
            <a:endParaRPr lang="en-US"/>
          </a:p>
        </p:txBody>
      </p:sp>
    </p:spTree>
    <p:extLst>
      <p:ext uri="{BB962C8B-B14F-4D97-AF65-F5344CB8AC3E}">
        <p14:creationId xmlns:p14="http://schemas.microsoft.com/office/powerpoint/2010/main" val="521454282"/>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ags" Target="../tags/tag3.xml"/><Relationship Id="rId3" Type="http://schemas.openxmlformats.org/officeDocument/2006/relationships/slideLayout" Target="../slideLayouts/slideLayout3.xml"/><Relationship Id="rId21" Type="http://schemas.openxmlformats.org/officeDocument/2006/relationships/image" Target="../media/image2.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ags" Target="../tags/tag2.xml"/><Relationship Id="rId2" Type="http://schemas.openxmlformats.org/officeDocument/2006/relationships/slideLayout" Target="../slideLayouts/slideLayout2.xml"/><Relationship Id="rId16" Type="http://schemas.openxmlformats.org/officeDocument/2006/relationships/theme" Target="../theme/theme1.xml"/><Relationship Id="rId20"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oleObject" Target="../embeddings/oleObject1.bin"/><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3.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CDEEDC80-A6AE-4D71-8BED-4E85BC9C5D6B}"/>
              </a:ext>
            </a:extLst>
          </p:cNvPr>
          <p:cNvGraphicFramePr>
            <a:graphicFrameLocks noChangeAspect="1"/>
          </p:cNvGraphicFramePr>
          <p:nvPr>
            <p:custDataLst>
              <p:tags r:id="rId17"/>
            </p:custDataLst>
            <p:extLst>
              <p:ext uri="{D42A27DB-BD31-4B8C-83A1-F6EECF244321}">
                <p14:modId xmlns:p14="http://schemas.microsoft.com/office/powerpoint/2010/main" val="22812069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9" imgW="530" imgH="531" progId="TCLayout.ActiveDocument.1">
                  <p:embed/>
                </p:oleObj>
              </mc:Choice>
              <mc:Fallback>
                <p:oleObj name="think-cell Slide" r:id="rId19" imgW="530" imgH="531" progId="TCLayout.ActiveDocument.1">
                  <p:embed/>
                  <p:pic>
                    <p:nvPicPr>
                      <p:cNvPr id="8" name="Object 7" hidden="1">
                        <a:extLst>
                          <a:ext uri="{FF2B5EF4-FFF2-40B4-BE49-F238E27FC236}">
                            <a16:creationId xmlns:a16="http://schemas.microsoft.com/office/drawing/2014/main" id="{CDEEDC80-A6AE-4D71-8BED-4E85BC9C5D6B}"/>
                          </a:ext>
                        </a:extLst>
                      </p:cNvPr>
                      <p:cNvPicPr/>
                      <p:nvPr/>
                    </p:nvPicPr>
                    <p:blipFill>
                      <a:blip r:embed="rId20"/>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E8D99B60-9158-488E-8BCC-87D5B5BCDFBF}"/>
              </a:ext>
            </a:extLst>
          </p:cNvPr>
          <p:cNvSpPr/>
          <p:nvPr>
            <p:custDataLst>
              <p:tags r:id="rId18"/>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3200" b="0" i="0" baseline="0">
              <a:latin typeface="Georgia" panose="02040502050405020303" pitchFamily="18" charset="0"/>
              <a:ea typeface="+mj-ea"/>
              <a:cs typeface="+mj-cs"/>
              <a:sym typeface="Georgia" panose="02040502050405020303" pitchFamily="18" charset="0"/>
            </a:endParaRPr>
          </a:p>
        </p:txBody>
      </p:sp>
      <p:sp>
        <p:nvSpPr>
          <p:cNvPr id="4" name="Footer Placeholder 3">
            <a:extLst>
              <a:ext uri="{FF2B5EF4-FFF2-40B4-BE49-F238E27FC236}">
                <a16:creationId xmlns:a16="http://schemas.microsoft.com/office/drawing/2014/main" id="{FB8B7701-A632-3D47-AED3-D4B4366A6C1A}"/>
              </a:ext>
            </a:extLst>
          </p:cNvPr>
          <p:cNvSpPr>
            <a:spLocks noGrp="1"/>
          </p:cNvSpPr>
          <p:nvPr>
            <p:ph type="ftr" sz="quarter" idx="3"/>
          </p:nvPr>
        </p:nvSpPr>
        <p:spPr>
          <a:xfrm>
            <a:off x="3336324" y="6362188"/>
            <a:ext cx="7707596" cy="153888"/>
          </a:xfrm>
          <a:prstGeom prst="rect">
            <a:avLst/>
          </a:prstGeom>
          <a:noFill/>
        </p:spPr>
        <p:txBody>
          <a:bodyPr vert="horz" wrap="square" lIns="0" tIns="0" rIns="0" bIns="0" rtlCol="0" anchor="b" anchorCtr="0">
            <a:spAutoFit/>
          </a:bodyPr>
          <a:lstStyle>
            <a:lvl1pPr algn="r">
              <a:defRPr lang="en-US" sz="1000">
                <a:solidFill>
                  <a:schemeClr val="tx1"/>
                </a:solidFill>
              </a:defRPr>
            </a:lvl1pPr>
          </a:lstStyle>
          <a:p>
            <a:endParaRPr lang="en-US"/>
          </a:p>
        </p:txBody>
      </p:sp>
      <p:sp>
        <p:nvSpPr>
          <p:cNvPr id="2" name="Title Placeholder 1">
            <a:extLst>
              <a:ext uri="{FF2B5EF4-FFF2-40B4-BE49-F238E27FC236}">
                <a16:creationId xmlns:a16="http://schemas.microsoft.com/office/drawing/2014/main" id="{37BB7F75-52C6-40D5-8388-347CF6B3BAF8}"/>
              </a:ext>
            </a:extLst>
          </p:cNvPr>
          <p:cNvSpPr>
            <a:spLocks noGrp="1"/>
          </p:cNvSpPr>
          <p:nvPr>
            <p:ph type="title"/>
          </p:nvPr>
        </p:nvSpPr>
        <p:spPr>
          <a:xfrm>
            <a:off x="641350" y="523875"/>
            <a:ext cx="10902950" cy="956516"/>
          </a:xfrm>
          <a:prstGeom prst="rect">
            <a:avLst/>
          </a:prstGeom>
        </p:spPr>
        <p:txBody>
          <a:bodyPr vert="horz" lIns="0" tIns="0" rIns="0" bIns="0" rtlCol="0" anchor="t">
            <a:noAutofit/>
          </a:bodyPr>
          <a:lstStyle/>
          <a:p>
            <a:r>
              <a:rPr lang="en-US"/>
              <a:t>Click to edit title</a:t>
            </a:r>
          </a:p>
        </p:txBody>
      </p:sp>
      <p:sp>
        <p:nvSpPr>
          <p:cNvPr id="3" name="Text Placeholder 2">
            <a:extLst>
              <a:ext uri="{FF2B5EF4-FFF2-40B4-BE49-F238E27FC236}">
                <a16:creationId xmlns:a16="http://schemas.microsoft.com/office/drawing/2014/main" id="{C5809464-EA83-4E37-8A02-61A16616FE31}"/>
              </a:ext>
            </a:extLst>
          </p:cNvPr>
          <p:cNvSpPr>
            <a:spLocks noGrp="1"/>
          </p:cNvSpPr>
          <p:nvPr>
            <p:ph type="body" idx="1"/>
          </p:nvPr>
        </p:nvSpPr>
        <p:spPr>
          <a:xfrm>
            <a:off x="641350" y="1719072"/>
            <a:ext cx="10902950" cy="4023360"/>
          </a:xfrm>
          <a:prstGeom prst="rect">
            <a:avLst/>
          </a:prstGeom>
        </p:spPr>
        <p:txBody>
          <a:bodyPr vert="horz" lIns="0" tIns="0" rIns="0" bIns="0" rtlCol="0">
            <a:noAutofit/>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A80DC250-A7AB-924E-9520-907FE62E8E91}"/>
              </a:ext>
            </a:extLst>
          </p:cNvPr>
          <p:cNvSpPr txBox="1"/>
          <p:nvPr/>
        </p:nvSpPr>
        <p:spPr>
          <a:xfrm>
            <a:off x="11200986" y="6362188"/>
            <a:ext cx="350934" cy="153888"/>
          </a:xfrm>
          <a:prstGeom prst="rect">
            <a:avLst/>
          </a:prstGeom>
          <a:noFill/>
        </p:spPr>
        <p:txBody>
          <a:bodyPr wrap="square" lIns="0" tIns="0" rIns="0" bIns="0" rtlCol="0">
            <a:spAutoFit/>
          </a:bodyPr>
          <a:lstStyle/>
          <a:p>
            <a:pPr algn="r"/>
            <a:fld id="{A9D3C46F-8465-6948-8418-CACF6F0DE93E}" type="slidenum">
              <a:rPr lang="en-US" sz="1000" smtClean="0">
                <a:solidFill>
                  <a:schemeClr val="tx1"/>
                </a:solidFill>
              </a:rPr>
              <a:pPr algn="r"/>
              <a:t>‹#›</a:t>
            </a:fld>
            <a:endParaRPr lang="en-US" sz="1000">
              <a:solidFill>
                <a:schemeClr val="tx1"/>
              </a:solidFill>
            </a:endParaRPr>
          </a:p>
        </p:txBody>
      </p:sp>
      <p:pic>
        <p:nvPicPr>
          <p:cNvPr id="42" name="Graphic 41">
            <a:extLst>
              <a:ext uri="{FF2B5EF4-FFF2-40B4-BE49-F238E27FC236}">
                <a16:creationId xmlns:a16="http://schemas.microsoft.com/office/drawing/2014/main" id="{D40E65D4-0B0A-FF40-8007-5D9E4DC5D061}"/>
              </a:ext>
            </a:extLst>
          </p:cNvPr>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rcRect r="89889"/>
          <a:stretch>
            <a:fillRect/>
          </a:stretch>
        </p:blipFill>
        <p:spPr>
          <a:xfrm>
            <a:off x="640081" y="6246684"/>
            <a:ext cx="251703" cy="345186"/>
          </a:xfrm>
          <a:custGeom>
            <a:avLst/>
            <a:gdLst>
              <a:gd name="connsiteX0" fmla="*/ 0 w 251703"/>
              <a:gd name="connsiteY0" fmla="*/ 0 h 345186"/>
              <a:gd name="connsiteX1" fmla="*/ 251703 w 251703"/>
              <a:gd name="connsiteY1" fmla="*/ 0 h 345186"/>
              <a:gd name="connsiteX2" fmla="*/ 251703 w 251703"/>
              <a:gd name="connsiteY2" fmla="*/ 345186 h 345186"/>
              <a:gd name="connsiteX3" fmla="*/ 0 w 251703"/>
              <a:gd name="connsiteY3" fmla="*/ 345186 h 345186"/>
            </a:gdLst>
            <a:ahLst/>
            <a:cxnLst>
              <a:cxn ang="0">
                <a:pos x="connsiteX0" y="connsiteY0"/>
              </a:cxn>
              <a:cxn ang="0">
                <a:pos x="connsiteX1" y="connsiteY1"/>
              </a:cxn>
              <a:cxn ang="0">
                <a:pos x="connsiteX2" y="connsiteY2"/>
              </a:cxn>
              <a:cxn ang="0">
                <a:pos x="connsiteX3" y="connsiteY3"/>
              </a:cxn>
            </a:cxnLst>
            <a:rect l="l" t="t" r="r" b="b"/>
            <a:pathLst>
              <a:path w="251703" h="345186">
                <a:moveTo>
                  <a:pt x="0" y="0"/>
                </a:moveTo>
                <a:lnTo>
                  <a:pt x="251703" y="0"/>
                </a:lnTo>
                <a:lnTo>
                  <a:pt x="251703" y="345186"/>
                </a:lnTo>
                <a:lnTo>
                  <a:pt x="0" y="345186"/>
                </a:lnTo>
                <a:close/>
              </a:path>
            </a:pathLst>
          </a:custGeom>
        </p:spPr>
      </p:pic>
    </p:spTree>
    <p:extLst>
      <p:ext uri="{BB962C8B-B14F-4D97-AF65-F5344CB8AC3E}">
        <p14:creationId xmlns:p14="http://schemas.microsoft.com/office/powerpoint/2010/main" val="67697623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Lst>
  <p:txStyles>
    <p:titleStyle>
      <a:lvl1pPr algn="l" defTabSz="914400" rtl="0" eaLnBrk="1" latinLnBrk="0" hangingPunct="1">
        <a:lnSpc>
          <a:spcPct val="90000"/>
        </a:lnSpc>
        <a:spcBef>
          <a:spcPct val="0"/>
        </a:spcBef>
        <a:buNone/>
        <a:defRPr sz="3200" kern="1200">
          <a:solidFill>
            <a:schemeClr val="accent2"/>
          </a:solidFill>
          <a:latin typeface="+mj-lt"/>
          <a:ea typeface="+mj-ea"/>
          <a:cs typeface="+mj-cs"/>
        </a:defRPr>
      </a:lvl1pPr>
    </p:titleStyle>
    <p:bodyStyle>
      <a:lvl1pPr marL="0" indent="0" algn="l" defTabSz="914400" rtl="0" eaLnBrk="1" latinLnBrk="0" hangingPunct="1">
        <a:lnSpc>
          <a:spcPct val="100000"/>
        </a:lnSpc>
        <a:spcBef>
          <a:spcPts val="0"/>
        </a:spcBef>
        <a:buFont typeface="Arial" panose="020B0604020202020204" pitchFamily="34" charset="0"/>
        <a:buNone/>
        <a:defRPr sz="2000" b="0" kern="1200">
          <a:solidFill>
            <a:schemeClr val="tx1"/>
          </a:solidFill>
          <a:latin typeface="+mn-lt"/>
          <a:ea typeface="+mn-ea"/>
          <a:cs typeface="+mn-cs"/>
        </a:defRPr>
      </a:lvl1pPr>
      <a:lvl2pPr marL="461963" indent="-228600" algn="l" defTabSz="914400" rtl="0" eaLnBrk="1" latinLnBrk="0" hangingPunct="1">
        <a:lnSpc>
          <a:spcPct val="100000"/>
        </a:lnSpc>
        <a:spcBef>
          <a:spcPts val="0"/>
        </a:spcBef>
        <a:buSzPct val="95000"/>
        <a:buFont typeface="Arial" panose="020B0604020202020204" pitchFamily="34" charset="0"/>
        <a:buChar char="•"/>
        <a:tabLst/>
        <a:defRPr sz="2000" kern="1200">
          <a:solidFill>
            <a:schemeClr val="tx1"/>
          </a:solidFill>
          <a:latin typeface="+mn-lt"/>
          <a:ea typeface="+mn-ea"/>
          <a:cs typeface="+mn-cs"/>
        </a:defRPr>
      </a:lvl2pPr>
      <a:lvl3pPr marL="688975" indent="-220663" algn="l" defTabSz="914400" rtl="0" eaLnBrk="1" latinLnBrk="0" hangingPunct="1">
        <a:lnSpc>
          <a:spcPct val="100000"/>
        </a:lnSpc>
        <a:spcBef>
          <a:spcPts val="0"/>
        </a:spcBef>
        <a:buFont typeface="Calibri" panose="020F0502020204030204" pitchFamily="34" charset="0"/>
        <a:buChar char="‒"/>
        <a:tabLst/>
        <a:defRPr sz="2000" kern="1200">
          <a:solidFill>
            <a:schemeClr val="tx1"/>
          </a:solidFill>
          <a:latin typeface="+mn-lt"/>
          <a:ea typeface="+mn-ea"/>
          <a:cs typeface="+mn-cs"/>
        </a:defRPr>
      </a:lvl3pPr>
      <a:lvl4pPr marL="917575" indent="-233363" algn="l" defTabSz="914400" rtl="0" eaLnBrk="1" latinLnBrk="0" hangingPunct="1">
        <a:lnSpc>
          <a:spcPct val="100000"/>
        </a:lnSpc>
        <a:spcBef>
          <a:spcPts val="0"/>
        </a:spcBef>
        <a:buSzPct val="80000"/>
        <a:buFont typeface="Wingdings" pitchFamily="2" charset="2"/>
        <a:buChar char="§"/>
        <a:tabLst/>
        <a:defRPr sz="2000" kern="1200">
          <a:solidFill>
            <a:schemeClr val="tx1"/>
          </a:solidFill>
          <a:latin typeface="+mn-lt"/>
          <a:ea typeface="+mn-ea"/>
          <a:cs typeface="+mn-cs"/>
        </a:defRPr>
      </a:lvl4pPr>
      <a:lvl5pPr marL="1146175" indent="-234950" algn="l" defTabSz="914400" rtl="0" eaLnBrk="1" latinLnBrk="0" hangingPunct="1">
        <a:lnSpc>
          <a:spcPct val="100000"/>
        </a:lnSpc>
        <a:spcBef>
          <a:spcPts val="0"/>
        </a:spcBef>
        <a:buSzPct val="90000"/>
        <a:buFont typeface="System Font Regular"/>
        <a:buChar char="–"/>
        <a:tabLst/>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27">
          <p15:clr>
            <a:srgbClr val="F26B43"/>
          </p15:clr>
        </p15:guide>
        <p15:guide id="2" pos="401">
          <p15:clr>
            <a:srgbClr val="F26B43"/>
          </p15:clr>
        </p15:guide>
        <p15:guide id="3" pos="7274">
          <p15:clr>
            <a:srgbClr val="F26B43"/>
          </p15:clr>
        </p15:guide>
        <p15:guide id="4" orient="horz" pos="938">
          <p15:clr>
            <a:srgbClr val="F26B43"/>
          </p15:clr>
        </p15:guide>
        <p15:guide id="5" orient="horz" pos="1082">
          <p15:clr>
            <a:srgbClr val="F26B43"/>
          </p15:clr>
        </p15:guide>
        <p15:guide id="6" orient="horz" pos="3619">
          <p15:clr>
            <a:srgbClr val="F26B43"/>
          </p15:clr>
        </p15:guide>
        <p15:guide id="7" orient="horz" pos="4084">
          <p15:clr>
            <a:srgbClr val="F26B43"/>
          </p15:clr>
        </p15:guide>
        <p15:guide id="8" orient="horz" pos="3853">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slideLayout" Target="../slideLayouts/slideLayout7.xml"/><Relationship Id="rId1" Type="http://schemas.openxmlformats.org/officeDocument/2006/relationships/themeOverride" Target="../theme/themeOverride8.xml"/><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29.svg"/></Relationships>
</file>

<file path=ppt/slides/_rels/slide11.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slideLayout" Target="../slideLayouts/slideLayout7.xml"/><Relationship Id="rId1" Type="http://schemas.openxmlformats.org/officeDocument/2006/relationships/themeOverride" Target="../theme/themeOverride9.xml"/><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29.svg"/></Relationships>
</file>

<file path=ppt/slides/_rels/slide1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hemeOverride" Target="../theme/themeOverride10.xml"/><Relationship Id="rId4" Type="http://schemas.openxmlformats.org/officeDocument/2006/relationships/image" Target="../media/image35.svg"/></Relationships>
</file>

<file path=ppt/slides/_rels/slide1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hemeOverride" Target="../theme/themeOverride11.xml"/><Relationship Id="rId4" Type="http://schemas.openxmlformats.org/officeDocument/2006/relationships/image" Target="../media/image37.svg"/></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slideLayout" Target="../slideLayouts/slideLayout7.xml"/><Relationship Id="rId1" Type="http://schemas.openxmlformats.org/officeDocument/2006/relationships/themeOverride" Target="../theme/themeOverride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5.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3.svg"/><Relationship Id="rId3" Type="http://schemas.openxmlformats.org/officeDocument/2006/relationships/diagramData" Target="../diagrams/data2.xml"/><Relationship Id="rId7" Type="http://schemas.microsoft.com/office/2007/relationships/diagramDrawing" Target="../diagrams/drawing2.xml"/><Relationship Id="rId12" Type="http://schemas.openxmlformats.org/officeDocument/2006/relationships/image" Target="../media/image42.png"/><Relationship Id="rId17" Type="http://schemas.openxmlformats.org/officeDocument/2006/relationships/image" Target="../media/image47.svg"/><Relationship Id="rId2" Type="http://schemas.openxmlformats.org/officeDocument/2006/relationships/slideLayout" Target="../slideLayouts/slideLayout7.xml"/><Relationship Id="rId16" Type="http://schemas.openxmlformats.org/officeDocument/2006/relationships/image" Target="../media/image46.png"/><Relationship Id="rId1" Type="http://schemas.openxmlformats.org/officeDocument/2006/relationships/themeOverride" Target="../theme/themeOverride13.xml"/><Relationship Id="rId6" Type="http://schemas.openxmlformats.org/officeDocument/2006/relationships/diagramColors" Target="../diagrams/colors2.xml"/><Relationship Id="rId11" Type="http://schemas.openxmlformats.org/officeDocument/2006/relationships/image" Target="../media/image41.svg"/><Relationship Id="rId5" Type="http://schemas.openxmlformats.org/officeDocument/2006/relationships/diagramQuickStyle" Target="../diagrams/quickStyle2.xml"/><Relationship Id="rId15" Type="http://schemas.openxmlformats.org/officeDocument/2006/relationships/image" Target="../media/image45.svg"/><Relationship Id="rId10" Type="http://schemas.openxmlformats.org/officeDocument/2006/relationships/image" Target="../media/image40.png"/><Relationship Id="rId4" Type="http://schemas.openxmlformats.org/officeDocument/2006/relationships/diagramLayout" Target="../diagrams/layout2.xml"/><Relationship Id="rId9" Type="http://schemas.openxmlformats.org/officeDocument/2006/relationships/image" Target="../media/image39.svg"/><Relationship Id="rId14" Type="http://schemas.openxmlformats.org/officeDocument/2006/relationships/image" Target="../media/image44.pn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14.xml"/></Relationships>
</file>

<file path=ppt/slides/_rels/slide17.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9.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7.xml"/><Relationship Id="rId1" Type="http://schemas.openxmlformats.org/officeDocument/2006/relationships/themeOverride" Target="../theme/themeOverride1.xml"/><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7.xml"/><Relationship Id="rId1" Type="http://schemas.openxmlformats.org/officeDocument/2006/relationships/themeOverride" Target="../theme/themeOverride2.xml"/><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2.xml"/><Relationship Id="rId1" Type="http://schemas.openxmlformats.org/officeDocument/2006/relationships/themeOverride" Target="../theme/themeOverride3.xml"/></Relationships>
</file>

<file path=ppt/slides/_rels/slide6.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svg"/><Relationship Id="rId3" Type="http://schemas.openxmlformats.org/officeDocument/2006/relationships/image" Target="../media/image10.png"/><Relationship Id="rId7" Type="http://schemas.openxmlformats.org/officeDocument/2006/relationships/image" Target="../media/image14.svg"/><Relationship Id="rId12" Type="http://schemas.openxmlformats.org/officeDocument/2006/relationships/image" Target="../media/image19.png"/><Relationship Id="rId2" Type="http://schemas.openxmlformats.org/officeDocument/2006/relationships/slideLayout" Target="../slideLayouts/slideLayout4.xml"/><Relationship Id="rId1" Type="http://schemas.openxmlformats.org/officeDocument/2006/relationships/themeOverride" Target="../theme/themeOverride4.xml"/><Relationship Id="rId6" Type="http://schemas.openxmlformats.org/officeDocument/2006/relationships/image" Target="../media/image13.png"/><Relationship Id="rId11" Type="http://schemas.openxmlformats.org/officeDocument/2006/relationships/image" Target="../media/image18.svg"/><Relationship Id="rId5" Type="http://schemas.openxmlformats.org/officeDocument/2006/relationships/image" Target="../media/image12.svg"/><Relationship Id="rId15" Type="http://schemas.openxmlformats.org/officeDocument/2006/relationships/image" Target="../media/image22.sv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svg"/><Relationship Id="rId14" Type="http://schemas.openxmlformats.org/officeDocument/2006/relationships/image" Target="../media/image21.png"/></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7.jpeg"/><Relationship Id="rId2" Type="http://schemas.openxmlformats.org/officeDocument/2006/relationships/slideLayout" Target="../slideLayouts/slideLayout7.xml"/><Relationship Id="rId1" Type="http://schemas.openxmlformats.org/officeDocument/2006/relationships/themeOverride" Target="../theme/themeOverride5.xml"/><Relationship Id="rId6" Type="http://schemas.openxmlformats.org/officeDocument/2006/relationships/image" Target="../media/image26.png"/><Relationship Id="rId5" Type="http://schemas.openxmlformats.org/officeDocument/2006/relationships/image" Target="../media/image25.jpeg"/><Relationship Id="rId4" Type="http://schemas.openxmlformats.org/officeDocument/2006/relationships/image" Target="../media/image24.png"/></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slideLayout" Target="../slideLayouts/slideLayout7.xml"/><Relationship Id="rId1" Type="http://schemas.openxmlformats.org/officeDocument/2006/relationships/themeOverride" Target="../theme/themeOverride6.xml"/></Relationships>
</file>

<file path=ppt/slides/_rels/slide9.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slideLayout" Target="../slideLayouts/slideLayout7.xml"/><Relationship Id="rId1" Type="http://schemas.openxmlformats.org/officeDocument/2006/relationships/themeOverride" Target="../theme/themeOverride7.xml"/><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29.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9D63CF-3DE9-BA47-AD6C-3CA9A50B60E1}"/>
              </a:ext>
            </a:extLst>
          </p:cNvPr>
          <p:cNvSpPr>
            <a:spLocks noGrp="1"/>
          </p:cNvSpPr>
          <p:nvPr>
            <p:ph type="ctrTitle"/>
          </p:nvPr>
        </p:nvSpPr>
        <p:spPr>
          <a:xfrm>
            <a:off x="1106424" y="1963974"/>
            <a:ext cx="9522781" cy="3522426"/>
          </a:xfrm>
        </p:spPr>
        <p:txBody>
          <a:bodyPr/>
          <a:lstStyle/>
          <a:p>
            <a:br>
              <a:rPr lang="en-US"/>
            </a:br>
            <a:br>
              <a:rPr lang="en-US"/>
            </a:br>
            <a:r>
              <a:rPr lang="en-US" sz="4400">
                <a:latin typeface="Calibri"/>
                <a:ea typeface="Calibri"/>
                <a:cs typeface="Calibri"/>
              </a:rPr>
              <a:t>Driving Impact Through Automatio</a:t>
            </a:r>
            <a:r>
              <a:rPr lang="en-US" sz="4400"/>
              <a:t>n</a:t>
            </a:r>
            <a:br>
              <a:rPr lang="en-US" sz="4400"/>
            </a:br>
            <a:br>
              <a:rPr lang="en-US" sz="4400"/>
            </a:br>
            <a:br>
              <a:rPr lang="en-US" sz="4400"/>
            </a:br>
            <a:br>
              <a:rPr lang="en-US" sz="2000"/>
            </a:br>
            <a:r>
              <a:rPr lang="en-US" sz="2000">
                <a:latin typeface="Calibri"/>
                <a:ea typeface="Calibri"/>
                <a:cs typeface="Calibri"/>
              </a:rPr>
              <a:t>August 2025</a:t>
            </a:r>
            <a:endParaRPr lang="en-US">
              <a:latin typeface="Georgia"/>
              <a:ea typeface="Calibri"/>
              <a:cs typeface="Calibri"/>
            </a:endParaRPr>
          </a:p>
        </p:txBody>
      </p:sp>
      <p:sp>
        <p:nvSpPr>
          <p:cNvPr id="8" name="Footer Placeholder 7">
            <a:extLst>
              <a:ext uri="{FF2B5EF4-FFF2-40B4-BE49-F238E27FC236}">
                <a16:creationId xmlns:a16="http://schemas.microsoft.com/office/drawing/2014/main" id="{293F4FD5-6872-FC47-BC1C-159D286BFA45}"/>
              </a:ext>
            </a:extLst>
          </p:cNvPr>
          <p:cNvSpPr>
            <a:spLocks noGrp="1"/>
          </p:cNvSpPr>
          <p:nvPr>
            <p:ph type="ftr" sz="quarter" idx="10"/>
          </p:nvPr>
        </p:nvSpPr>
        <p:spPr/>
        <p:txBody>
          <a:bodyPr/>
          <a:lstStyle/>
          <a:p>
            <a:pPr algn="r"/>
            <a:r>
              <a:rPr lang="en-US"/>
              <a:t>Revenue Cycle Operations|   Confidential—do not copy or distribute</a:t>
            </a:r>
          </a:p>
        </p:txBody>
      </p:sp>
    </p:spTree>
    <p:extLst>
      <p:ext uri="{BB962C8B-B14F-4D97-AF65-F5344CB8AC3E}">
        <p14:creationId xmlns:p14="http://schemas.microsoft.com/office/powerpoint/2010/main" val="5330763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a:extLst>
            <a:ext uri="{FF2B5EF4-FFF2-40B4-BE49-F238E27FC236}">
              <a16:creationId xmlns:a16="http://schemas.microsoft.com/office/drawing/2014/main" id="{D3C7ECB5-4CC5-4CA1-FA96-DF287CA2F29C}"/>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D4A450E7-E019-2F28-64C2-11C007CB7E75}"/>
              </a:ext>
            </a:extLst>
          </p:cNvPr>
          <p:cNvSpPr>
            <a:spLocks noGrp="1"/>
          </p:cNvSpPr>
          <p:nvPr>
            <p:ph type="title"/>
          </p:nvPr>
        </p:nvSpPr>
        <p:spPr>
          <a:xfrm>
            <a:off x="562522" y="256995"/>
            <a:ext cx="10902950" cy="567723"/>
          </a:xfrm>
        </p:spPr>
        <p:txBody>
          <a:bodyPr anchor="t">
            <a:normAutofit/>
          </a:bodyPr>
          <a:lstStyle/>
          <a:p>
            <a:r>
              <a:rPr lang="en-US" sz="4000">
                <a:latin typeface="Calibri"/>
                <a:ea typeface="Calibri"/>
                <a:cs typeface="Calibri"/>
              </a:rPr>
              <a:t>Major Successes</a:t>
            </a:r>
            <a:endParaRPr lang="en-US"/>
          </a:p>
        </p:txBody>
      </p:sp>
      <p:sp>
        <p:nvSpPr>
          <p:cNvPr id="34" name="Content Placeholder 21">
            <a:extLst>
              <a:ext uri="{FF2B5EF4-FFF2-40B4-BE49-F238E27FC236}">
                <a16:creationId xmlns:a16="http://schemas.microsoft.com/office/drawing/2014/main" id="{03FAB97C-0E1E-8B61-583F-CE0FD80803A3}"/>
              </a:ext>
            </a:extLst>
          </p:cNvPr>
          <p:cNvSpPr txBox="1">
            <a:spLocks/>
          </p:cNvSpPr>
          <p:nvPr/>
        </p:nvSpPr>
        <p:spPr>
          <a:xfrm>
            <a:off x="616058" y="952667"/>
            <a:ext cx="11380121" cy="5173015"/>
          </a:xfrm>
          <a:prstGeom prst="rect">
            <a:avLst/>
          </a:prstGeom>
          <a:noFill/>
          <a:ln>
            <a:noFill/>
          </a:ln>
        </p:spPr>
        <p:style>
          <a:lnRef idx="0">
            <a:scrgbClr r="0" g="0" b="0"/>
          </a:lnRef>
          <a:fillRef idx="0">
            <a:scrgbClr r="0" g="0" b="0"/>
          </a:fillRef>
          <a:effectRef idx="0">
            <a:scrgbClr r="0" g="0" b="0"/>
          </a:effectRef>
          <a:fontRef idx="minor">
            <a:schemeClr val="accent1"/>
          </a:fontRef>
        </p:style>
        <p:txBody>
          <a:bodyPr vert="horz" lIns="0" tIns="0" rIns="0" bIns="0" rtlCol="0">
            <a:noAutofit/>
          </a:bodyPr>
          <a:lstStyle>
            <a:lvl1pPr marL="0" indent="0" algn="l" defTabSz="914400" rtl="0" eaLnBrk="1" latinLnBrk="0" hangingPunct="1">
              <a:lnSpc>
                <a:spcPct val="100000"/>
              </a:lnSpc>
              <a:spcBef>
                <a:spcPts val="0"/>
              </a:spcBef>
              <a:buFont typeface="Arial" panose="020B0604020202020204" pitchFamily="34" charset="0"/>
              <a:buNone/>
              <a:defRPr sz="1800" b="0" kern="1200">
                <a:solidFill>
                  <a:schemeClr val="tx1"/>
                </a:solidFill>
                <a:latin typeface="+mn-lt"/>
                <a:ea typeface="+mn-ea"/>
                <a:cs typeface="+mn-cs"/>
              </a:defRPr>
            </a:lvl1pPr>
            <a:lvl2pPr marL="461963" indent="-228600" algn="l" defTabSz="914400" rtl="0" eaLnBrk="1" latinLnBrk="0" hangingPunct="1">
              <a:lnSpc>
                <a:spcPct val="100000"/>
              </a:lnSpc>
              <a:spcBef>
                <a:spcPts val="0"/>
              </a:spcBef>
              <a:buSzPct val="95000"/>
              <a:buFont typeface="Arial" panose="020B0604020202020204" pitchFamily="34" charset="0"/>
              <a:buChar char="•"/>
              <a:tabLst/>
              <a:defRPr sz="1800" kern="1200">
                <a:solidFill>
                  <a:schemeClr val="tx1"/>
                </a:solidFill>
                <a:latin typeface="+mn-lt"/>
                <a:ea typeface="+mn-ea"/>
                <a:cs typeface="+mn-cs"/>
              </a:defRPr>
            </a:lvl2pPr>
            <a:lvl3pPr marL="688975" indent="-220663" algn="l" defTabSz="914400" rtl="0" eaLnBrk="1" latinLnBrk="0" hangingPunct="1">
              <a:lnSpc>
                <a:spcPct val="100000"/>
              </a:lnSpc>
              <a:spcBef>
                <a:spcPts val="0"/>
              </a:spcBef>
              <a:buFont typeface="Calibri" panose="020F0502020204030204" pitchFamily="34" charset="0"/>
              <a:buChar char="‒"/>
              <a:tabLst/>
              <a:defRPr sz="1800" kern="1200">
                <a:solidFill>
                  <a:schemeClr val="tx1"/>
                </a:solidFill>
                <a:latin typeface="+mn-lt"/>
                <a:ea typeface="+mn-ea"/>
                <a:cs typeface="+mn-cs"/>
              </a:defRPr>
            </a:lvl3pPr>
            <a:lvl4pPr marL="917575" indent="-233363" algn="l" defTabSz="914400" rtl="0" eaLnBrk="1" latinLnBrk="0" hangingPunct="1">
              <a:lnSpc>
                <a:spcPct val="100000"/>
              </a:lnSpc>
              <a:spcBef>
                <a:spcPts val="0"/>
              </a:spcBef>
              <a:buSzPct val="80000"/>
              <a:buFont typeface="Wingdings" pitchFamily="2" charset="2"/>
              <a:buChar char="§"/>
              <a:tabLst/>
              <a:defRPr sz="1800" kern="1200">
                <a:solidFill>
                  <a:schemeClr val="tx1"/>
                </a:solidFill>
                <a:latin typeface="+mn-lt"/>
                <a:ea typeface="+mn-ea"/>
                <a:cs typeface="+mn-cs"/>
              </a:defRPr>
            </a:lvl4pPr>
            <a:lvl5pPr marL="1146175" indent="-234950" algn="l" defTabSz="914400" rtl="0" eaLnBrk="1" latinLnBrk="0" hangingPunct="1">
              <a:lnSpc>
                <a:spcPct val="100000"/>
              </a:lnSpc>
              <a:spcBef>
                <a:spcPts val="0"/>
              </a:spcBef>
              <a:buSzPct val="90000"/>
              <a:buFont typeface="System Font Regular"/>
              <a:buChar char="–"/>
              <a:tabLst/>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a:solidFill>
                  <a:schemeClr val="tx2">
                    <a:lumMod val="50000"/>
                  </a:schemeClr>
                </a:solidFill>
              </a:rPr>
              <a:t>	</a:t>
            </a:r>
            <a:endParaRPr lang="en-US"/>
          </a:p>
        </p:txBody>
      </p:sp>
      <p:graphicFrame>
        <p:nvGraphicFramePr>
          <p:cNvPr id="2" name="Table 1">
            <a:extLst>
              <a:ext uri="{FF2B5EF4-FFF2-40B4-BE49-F238E27FC236}">
                <a16:creationId xmlns:a16="http://schemas.microsoft.com/office/drawing/2014/main" id="{AC0028DB-06F4-2C7F-53A7-4D54E2E2C60E}"/>
              </a:ext>
            </a:extLst>
          </p:cNvPr>
          <p:cNvGraphicFramePr>
            <a:graphicFrameLocks noGrp="1"/>
          </p:cNvGraphicFramePr>
          <p:nvPr>
            <p:extLst>
              <p:ext uri="{D42A27DB-BD31-4B8C-83A1-F6EECF244321}">
                <p14:modId xmlns:p14="http://schemas.microsoft.com/office/powerpoint/2010/main" val="2796214433"/>
              </p:ext>
            </p:extLst>
          </p:nvPr>
        </p:nvGraphicFramePr>
        <p:xfrm>
          <a:off x="560551" y="1024758"/>
          <a:ext cx="11446375" cy="4993813"/>
        </p:xfrm>
        <a:graphic>
          <a:graphicData uri="http://schemas.openxmlformats.org/drawingml/2006/table">
            <a:tbl>
              <a:tblPr/>
              <a:tblGrid>
                <a:gridCol w="2581776">
                  <a:extLst>
                    <a:ext uri="{9D8B030D-6E8A-4147-A177-3AD203B41FA5}">
                      <a16:colId xmlns:a16="http://schemas.microsoft.com/office/drawing/2014/main" val="3133927935"/>
                    </a:ext>
                  </a:extLst>
                </a:gridCol>
                <a:gridCol w="3622000">
                  <a:extLst>
                    <a:ext uri="{9D8B030D-6E8A-4147-A177-3AD203B41FA5}">
                      <a16:colId xmlns:a16="http://schemas.microsoft.com/office/drawing/2014/main" val="2302298108"/>
                    </a:ext>
                  </a:extLst>
                </a:gridCol>
                <a:gridCol w="5242599">
                  <a:extLst>
                    <a:ext uri="{9D8B030D-6E8A-4147-A177-3AD203B41FA5}">
                      <a16:colId xmlns:a16="http://schemas.microsoft.com/office/drawing/2014/main" val="3326698252"/>
                    </a:ext>
                  </a:extLst>
                </a:gridCol>
              </a:tblGrid>
              <a:tr h="589103">
                <a:tc>
                  <a:txBody>
                    <a:bodyPr/>
                    <a:lstStyle/>
                    <a:p>
                      <a:r>
                        <a:rPr lang="en-US" sz="2400" b="1" kern="1200">
                          <a:solidFill>
                            <a:schemeClr val="bg1"/>
                          </a:solidFill>
                          <a:latin typeface="+mn-lt"/>
                          <a:ea typeface="+mn-ea"/>
                          <a:cs typeface="+mn-cs"/>
                        </a:rPr>
                        <a:t>Automation</a:t>
                      </a:r>
                    </a:p>
                  </a:txBody>
                  <a:tcPr anchor="ctr">
                    <a:lnL>
                      <a:noFill/>
                    </a:lnL>
                    <a:lnR>
                      <a:noFill/>
                    </a:lnR>
                    <a:lnT>
                      <a:noFill/>
                    </a:lnT>
                    <a:lnB>
                      <a:noFill/>
                    </a:lnB>
                    <a:solidFill>
                      <a:schemeClr val="accent2">
                        <a:lumMod val="50000"/>
                      </a:schemeClr>
                    </a:solidFill>
                  </a:tcPr>
                </a:tc>
                <a:tc>
                  <a:txBody>
                    <a:bodyPr/>
                    <a:lstStyle/>
                    <a:p>
                      <a:r>
                        <a:rPr lang="en-US" sz="2400" b="1" kern="1200">
                          <a:solidFill>
                            <a:schemeClr val="bg1"/>
                          </a:solidFill>
                          <a:latin typeface="+mn-lt"/>
                          <a:ea typeface="+mn-ea"/>
                          <a:cs typeface="+mn-cs"/>
                        </a:rPr>
                        <a:t>Scope </a:t>
                      </a:r>
                      <a:endParaRPr lang="en-US"/>
                    </a:p>
                  </a:txBody>
                  <a:tcPr anchor="ctr">
                    <a:lnL>
                      <a:noFill/>
                    </a:lnL>
                    <a:lnR>
                      <a:noFill/>
                    </a:lnR>
                    <a:lnT>
                      <a:noFill/>
                    </a:lnT>
                    <a:lnB>
                      <a:noFill/>
                    </a:lnB>
                    <a:solidFill>
                      <a:schemeClr val="accent2">
                        <a:lumMod val="50000"/>
                      </a:schemeClr>
                    </a:solidFill>
                  </a:tcPr>
                </a:tc>
                <a:tc>
                  <a:txBody>
                    <a:bodyPr/>
                    <a:lstStyle/>
                    <a:p>
                      <a:r>
                        <a:rPr lang="en-US" sz="2400" b="1" kern="1200">
                          <a:solidFill>
                            <a:schemeClr val="bg1"/>
                          </a:solidFill>
                          <a:latin typeface="+mn-lt"/>
                          <a:ea typeface="+mn-ea"/>
                          <a:cs typeface="+mn-cs"/>
                        </a:rPr>
                        <a:t>Result</a:t>
                      </a:r>
                    </a:p>
                  </a:txBody>
                  <a:tcPr anchor="ctr">
                    <a:lnL>
                      <a:noFill/>
                    </a:lnL>
                    <a:lnR>
                      <a:noFill/>
                    </a:lnR>
                    <a:lnT>
                      <a:noFill/>
                    </a:lnT>
                    <a:lnB>
                      <a:noFill/>
                    </a:lnB>
                    <a:solidFill>
                      <a:schemeClr val="accent2">
                        <a:lumMod val="50000"/>
                      </a:schemeClr>
                    </a:solidFill>
                  </a:tcPr>
                </a:tc>
                <a:extLst>
                  <a:ext uri="{0D108BD9-81ED-4DB2-BD59-A6C34878D82A}">
                    <a16:rowId xmlns:a16="http://schemas.microsoft.com/office/drawing/2014/main" val="2939690018"/>
                  </a:ext>
                </a:extLst>
              </a:tr>
              <a:tr h="2118710">
                <a:tc>
                  <a:txBody>
                    <a:bodyPr/>
                    <a:lstStyle/>
                    <a:p>
                      <a:pPr algn="l"/>
                      <a:r>
                        <a:rPr lang="en-US" sz="1800" b="1"/>
                        <a:t>Correspondence Posting</a:t>
                      </a:r>
                    </a:p>
                  </a:txBody>
                  <a:tcPr anchor="ctr">
                    <a:lnL>
                      <a:noFill/>
                    </a:lnL>
                    <a:lnR>
                      <a:noFill/>
                    </a:lnR>
                    <a:lnT>
                      <a:noFill/>
                    </a:lnT>
                    <a:lnB>
                      <a:noFill/>
                    </a:lnB>
                    <a:solidFill>
                      <a:schemeClr val="bg1">
                        <a:lumMod val="95000"/>
                      </a:schemeClr>
                    </a:solidFill>
                  </a:tcPr>
                </a:tc>
                <a:tc>
                  <a:txBody>
                    <a:bodyPr/>
                    <a:lstStyle/>
                    <a:p>
                      <a:pPr lvl="0" algn="l">
                        <a:buNone/>
                      </a:pPr>
                      <a:r>
                        <a:rPr lang="en-US" sz="1800" b="0" i="0" u="none" strike="noStrike" baseline="0" noProof="0">
                          <a:solidFill>
                            <a:srgbClr val="000000"/>
                          </a:solidFill>
                          <a:latin typeface="Calibri"/>
                        </a:rPr>
                        <a:t>Automates end-to-end denial and correspondence posting by integrating OnBase, ABBYY Vantage, EDW, and Epic. Pulls payer response and medical record files, extracts relevant data, validates through mapping tables, and posts records in Epic to route to the correct WQ.</a:t>
                      </a:r>
                      <a:endParaRPr lang="en-US"/>
                    </a:p>
                  </a:txBody>
                  <a:tcPr anchor="ctr">
                    <a:lnL>
                      <a:noFill/>
                    </a:lnL>
                    <a:lnR>
                      <a:noFill/>
                    </a:lnR>
                    <a:lnT>
                      <a:noFill/>
                    </a:lnT>
                    <a:lnB>
                      <a:noFill/>
                    </a:lnB>
                    <a:solidFill>
                      <a:schemeClr val="bg1">
                        <a:lumMod val="95000"/>
                      </a:schemeClr>
                    </a:solidFill>
                  </a:tcPr>
                </a:tc>
                <a:tc>
                  <a:txBody>
                    <a:bodyPr/>
                    <a:lstStyle/>
                    <a:p>
                      <a:pPr marL="0" lvl="0" indent="0" algn="l">
                        <a:lnSpc>
                          <a:spcPct val="100000"/>
                        </a:lnSpc>
                        <a:buNone/>
                      </a:pPr>
                      <a:r>
                        <a:rPr lang="en-US" sz="1800" b="0" i="0" u="none" strike="noStrike" baseline="0" noProof="0">
                          <a:solidFill>
                            <a:srgbClr val="000000"/>
                          </a:solidFill>
                          <a:latin typeface="Calibri"/>
                        </a:rPr>
                        <a:t>Replaced a manual, complex multi-system process prone to delays and data entry errors, improving the accuracy and speed of denial and correspondence posting. </a:t>
                      </a:r>
                      <a:r>
                        <a:rPr lang="en-US" sz="1800" b="1" i="0" u="none" strike="noStrike" baseline="0" noProof="0">
                          <a:solidFill>
                            <a:srgbClr val="000000"/>
                          </a:solidFill>
                          <a:latin typeface="Calibri"/>
                        </a:rPr>
                        <a:t>In FY25 to date</a:t>
                      </a:r>
                      <a:r>
                        <a:rPr lang="en-US" sz="1800" b="0" i="0" u="none" strike="noStrike" baseline="0" noProof="0">
                          <a:solidFill>
                            <a:srgbClr val="000000"/>
                          </a:solidFill>
                          <a:latin typeface="Calibri"/>
                        </a:rPr>
                        <a:t>, reallocated the equivalent of </a:t>
                      </a:r>
                      <a:r>
                        <a:rPr lang="en-US" sz="1800" b="1" i="0" u="none" strike="noStrike" baseline="0" noProof="0">
                          <a:solidFill>
                            <a:srgbClr val="000000"/>
                          </a:solidFill>
                          <a:latin typeface="Calibri"/>
                        </a:rPr>
                        <a:t>6 FTE</a:t>
                      </a:r>
                      <a:r>
                        <a:rPr lang="en-US" sz="1800" b="0" i="0" u="none" strike="noStrike" baseline="0" noProof="0">
                          <a:solidFill>
                            <a:srgbClr val="000000"/>
                          </a:solidFill>
                          <a:latin typeface="Calibri"/>
                        </a:rPr>
                        <a:t> </a:t>
                      </a:r>
                      <a:r>
                        <a:rPr lang="en-US" sz="1800" b="1" i="0" u="none" strike="noStrike" baseline="0" noProof="0">
                          <a:solidFill>
                            <a:srgbClr val="000000"/>
                          </a:solidFill>
                          <a:latin typeface="Calibri"/>
                        </a:rPr>
                        <a:t>hours</a:t>
                      </a:r>
                      <a:r>
                        <a:rPr lang="en-US" sz="1800" b="0" i="0" u="none" strike="noStrike" baseline="0" noProof="0">
                          <a:solidFill>
                            <a:srgbClr val="000000"/>
                          </a:solidFill>
                          <a:latin typeface="Calibri"/>
                        </a:rPr>
                        <a:t> and approximately </a:t>
                      </a:r>
                      <a:r>
                        <a:rPr lang="en-US" sz="1800" b="1" i="0" u="none" strike="noStrike" baseline="0" noProof="0">
                          <a:solidFill>
                            <a:srgbClr val="000000"/>
                          </a:solidFill>
                          <a:latin typeface="Calibri"/>
                        </a:rPr>
                        <a:t>$420k</a:t>
                      </a:r>
                      <a:r>
                        <a:rPr lang="en-US" sz="1800" b="0" i="0" u="none" strike="noStrike" baseline="0" noProof="0">
                          <a:solidFill>
                            <a:srgbClr val="000000"/>
                          </a:solidFill>
                          <a:latin typeface="Calibri"/>
                        </a:rPr>
                        <a:t> in cost, while also enabling faster work queue routing and improving denial turnaround.</a:t>
                      </a:r>
                      <a:endParaRPr lang="en-US"/>
                    </a:p>
                    <a:p>
                      <a:pPr lvl="0" algn="l">
                        <a:buNone/>
                      </a:pPr>
                      <a:endParaRPr lang="en-US" sz="1800" b="0" i="0" u="none" strike="noStrike" baseline="0" noProof="0">
                        <a:solidFill>
                          <a:srgbClr val="000000"/>
                        </a:solidFill>
                        <a:latin typeface="Calibri"/>
                      </a:endParaRPr>
                    </a:p>
                  </a:txBody>
                  <a:tcPr anchor="ctr">
                    <a:lnL>
                      <a:noFill/>
                    </a:lnL>
                    <a:lnR>
                      <a:noFill/>
                    </a:lnR>
                    <a:lnT>
                      <a:noFill/>
                    </a:lnT>
                    <a:lnB>
                      <a:noFill/>
                    </a:lnB>
                    <a:solidFill>
                      <a:schemeClr val="bg1">
                        <a:lumMod val="95000"/>
                      </a:schemeClr>
                    </a:solidFill>
                  </a:tcPr>
                </a:tc>
                <a:extLst>
                  <a:ext uri="{0D108BD9-81ED-4DB2-BD59-A6C34878D82A}">
                    <a16:rowId xmlns:a16="http://schemas.microsoft.com/office/drawing/2014/main" val="3337201040"/>
                  </a:ext>
                </a:extLst>
              </a:tr>
              <a:tr h="2118710">
                <a:tc>
                  <a:txBody>
                    <a:bodyPr/>
                    <a:lstStyle/>
                    <a:p>
                      <a:pPr algn="l"/>
                      <a:r>
                        <a:rPr lang="en-US" sz="1800" b="1"/>
                        <a:t>PCP Mismatch Alerts</a:t>
                      </a:r>
                    </a:p>
                  </a:txBody>
                  <a:tcPr anchor="ctr">
                    <a:lnL>
                      <a:noFill/>
                    </a:lnL>
                    <a:lnR>
                      <a:noFill/>
                    </a:lnR>
                    <a:lnT>
                      <a:noFill/>
                    </a:lnT>
                    <a:lnB>
                      <a:noFill/>
                    </a:lnB>
                    <a:solidFill>
                      <a:schemeClr val="bg1">
                        <a:lumMod val="95000"/>
                      </a:schemeClr>
                    </a:solidFill>
                  </a:tcPr>
                </a:tc>
                <a:tc>
                  <a:txBody>
                    <a:bodyPr/>
                    <a:lstStyle/>
                    <a:p>
                      <a:pPr lvl="0" algn="l">
                        <a:buNone/>
                      </a:pPr>
                      <a:r>
                        <a:rPr lang="en-US" sz="1800" b="0" i="0" u="none" strike="noStrike" baseline="0" noProof="0">
                          <a:solidFill>
                            <a:srgbClr val="000000"/>
                          </a:solidFill>
                          <a:latin typeface="Calibri"/>
                        </a:rPr>
                        <a:t>Automates outreach for patients flagged with a PCP mismatch by checking RTE responses, extracting the correct PCP name, and sending In Basket messages prompting updates. </a:t>
                      </a:r>
                    </a:p>
                  </a:txBody>
                  <a:tcPr anchor="ctr">
                    <a:lnL>
                      <a:noFill/>
                    </a:lnL>
                    <a:lnR>
                      <a:noFill/>
                    </a:lnR>
                    <a:lnT>
                      <a:noFill/>
                    </a:lnT>
                    <a:lnB>
                      <a:noFill/>
                    </a:lnB>
                    <a:solidFill>
                      <a:schemeClr val="bg1">
                        <a:lumMod val="95000"/>
                      </a:schemeClr>
                    </a:solidFill>
                  </a:tcPr>
                </a:tc>
                <a:tc>
                  <a:txBody>
                    <a:bodyPr/>
                    <a:lstStyle/>
                    <a:p>
                      <a:pPr marL="0" lvl="0" indent="0" algn="l">
                        <a:lnSpc>
                          <a:spcPct val="100000"/>
                        </a:lnSpc>
                        <a:buNone/>
                      </a:pPr>
                      <a:r>
                        <a:rPr lang="en-US" sz="1800" b="0" i="0" u="none" strike="noStrike" baseline="0" noProof="0">
                          <a:solidFill>
                            <a:srgbClr val="000000"/>
                          </a:solidFill>
                          <a:latin typeface="Calibri"/>
                        </a:rPr>
                        <a:t>Replaced a manual, time-consuming process for resolving PCP mismatches, reducing delays and ensuring timely follow-up. </a:t>
                      </a:r>
                      <a:r>
                        <a:rPr lang="en-US" sz="1800" b="1" i="0" u="none" strike="noStrike" baseline="0" noProof="0">
                          <a:solidFill>
                            <a:srgbClr val="000000"/>
                          </a:solidFill>
                          <a:latin typeface="Calibri"/>
                        </a:rPr>
                        <a:t>In FY25 to date</a:t>
                      </a:r>
                      <a:r>
                        <a:rPr lang="en-US" sz="1800" b="0" i="0" u="none" strike="noStrike" baseline="0" noProof="0">
                          <a:solidFill>
                            <a:srgbClr val="000000"/>
                          </a:solidFill>
                          <a:latin typeface="Calibri"/>
                        </a:rPr>
                        <a:t>, reallocated the equivalent of </a:t>
                      </a:r>
                      <a:r>
                        <a:rPr lang="en-US" sz="1800" b="1" i="0" u="none" strike="noStrike" baseline="0" noProof="0">
                          <a:solidFill>
                            <a:srgbClr val="000000"/>
                          </a:solidFill>
                          <a:latin typeface="Calibri"/>
                        </a:rPr>
                        <a:t>2 FTE hours</a:t>
                      </a:r>
                      <a:r>
                        <a:rPr lang="en-US" sz="1800" b="0" i="0" u="none" strike="noStrike" baseline="0" noProof="0">
                          <a:solidFill>
                            <a:srgbClr val="000000"/>
                          </a:solidFill>
                          <a:latin typeface="Calibri"/>
                        </a:rPr>
                        <a:t> and approximately </a:t>
                      </a:r>
                      <a:r>
                        <a:rPr lang="en-US" sz="1800" b="1" i="0" u="none" strike="noStrike" baseline="0" noProof="0">
                          <a:solidFill>
                            <a:srgbClr val="000000"/>
                          </a:solidFill>
                          <a:latin typeface="Calibri"/>
                        </a:rPr>
                        <a:t>$140k</a:t>
                      </a:r>
                      <a:r>
                        <a:rPr lang="en-US" sz="1800" b="0" i="0" u="none" strike="noStrike" baseline="0" noProof="0">
                          <a:solidFill>
                            <a:srgbClr val="000000"/>
                          </a:solidFill>
                          <a:latin typeface="Calibri"/>
                        </a:rPr>
                        <a:t> in cost annually through faster, more accurate PCP mismatch resolution.</a:t>
                      </a:r>
                      <a:endParaRPr lang="en-US"/>
                    </a:p>
                    <a:p>
                      <a:pPr lvl="0" algn="l">
                        <a:buNone/>
                      </a:pPr>
                      <a:endParaRPr lang="en-US" sz="1800"/>
                    </a:p>
                  </a:txBody>
                  <a:tcPr anchor="ctr">
                    <a:lnL>
                      <a:noFill/>
                    </a:lnL>
                    <a:lnR>
                      <a:noFill/>
                    </a:lnR>
                    <a:lnT>
                      <a:noFill/>
                    </a:lnT>
                    <a:lnB>
                      <a:noFill/>
                    </a:lnB>
                    <a:solidFill>
                      <a:schemeClr val="bg1">
                        <a:lumMod val="95000"/>
                      </a:schemeClr>
                    </a:solidFill>
                  </a:tcPr>
                </a:tc>
                <a:extLst>
                  <a:ext uri="{0D108BD9-81ED-4DB2-BD59-A6C34878D82A}">
                    <a16:rowId xmlns:a16="http://schemas.microsoft.com/office/drawing/2014/main" val="1258475705"/>
                  </a:ext>
                </a:extLst>
              </a:tr>
            </a:tbl>
          </a:graphicData>
        </a:graphic>
      </p:graphicFrame>
      <p:pic>
        <p:nvPicPr>
          <p:cNvPr id="9" name="Graphic 8" descr="Exponential Graph with solid fill">
            <a:extLst>
              <a:ext uri="{FF2B5EF4-FFF2-40B4-BE49-F238E27FC236}">
                <a16:creationId xmlns:a16="http://schemas.microsoft.com/office/drawing/2014/main" id="{28CBCF79-E770-2023-287C-54CBB297A85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680917" y="1101489"/>
            <a:ext cx="457419" cy="434257"/>
          </a:xfrm>
          <a:prstGeom prst="rect">
            <a:avLst/>
          </a:prstGeom>
        </p:spPr>
      </p:pic>
      <p:pic>
        <p:nvPicPr>
          <p:cNvPr id="3" name="Graphic 2" descr="Bullseye outline">
            <a:extLst>
              <a:ext uri="{FF2B5EF4-FFF2-40B4-BE49-F238E27FC236}">
                <a16:creationId xmlns:a16="http://schemas.microsoft.com/office/drawing/2014/main" id="{08CD1467-9A49-7E0C-5ED4-011973D5D66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018457" y="1097455"/>
            <a:ext cx="555297" cy="467711"/>
          </a:xfrm>
          <a:prstGeom prst="rect">
            <a:avLst/>
          </a:prstGeom>
        </p:spPr>
      </p:pic>
      <p:pic>
        <p:nvPicPr>
          <p:cNvPr id="5" name="Graphic 4" descr="Robot outline">
            <a:extLst>
              <a:ext uri="{FF2B5EF4-FFF2-40B4-BE49-F238E27FC236}">
                <a16:creationId xmlns:a16="http://schemas.microsoft.com/office/drawing/2014/main" id="{27A9E7A9-AAA6-D227-74CF-A837F05E327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161627" y="1053662"/>
            <a:ext cx="537780" cy="511505"/>
          </a:xfrm>
          <a:prstGeom prst="rect">
            <a:avLst/>
          </a:prstGeom>
        </p:spPr>
      </p:pic>
    </p:spTree>
    <p:extLst>
      <p:ext uri="{BB962C8B-B14F-4D97-AF65-F5344CB8AC3E}">
        <p14:creationId xmlns:p14="http://schemas.microsoft.com/office/powerpoint/2010/main" val="2455777990"/>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a:extLst>
            <a:ext uri="{FF2B5EF4-FFF2-40B4-BE49-F238E27FC236}">
              <a16:creationId xmlns:a16="http://schemas.microsoft.com/office/drawing/2014/main" id="{75C95CA9-BB04-FA44-52B9-8679663C79F3}"/>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D225BBCF-0F76-FCEE-A9FC-4199A8734C38}"/>
              </a:ext>
            </a:extLst>
          </p:cNvPr>
          <p:cNvSpPr>
            <a:spLocks noGrp="1"/>
          </p:cNvSpPr>
          <p:nvPr>
            <p:ph type="title"/>
          </p:nvPr>
        </p:nvSpPr>
        <p:spPr>
          <a:xfrm>
            <a:off x="562522" y="256995"/>
            <a:ext cx="10902950" cy="567723"/>
          </a:xfrm>
        </p:spPr>
        <p:txBody>
          <a:bodyPr anchor="t">
            <a:normAutofit/>
          </a:bodyPr>
          <a:lstStyle/>
          <a:p>
            <a:r>
              <a:rPr lang="en-US" sz="4000">
                <a:latin typeface="Calibri"/>
                <a:ea typeface="Calibri"/>
                <a:cs typeface="Calibri"/>
              </a:rPr>
              <a:t>Major Successes</a:t>
            </a:r>
            <a:endParaRPr lang="en-US"/>
          </a:p>
        </p:txBody>
      </p:sp>
      <p:sp>
        <p:nvSpPr>
          <p:cNvPr id="34" name="Content Placeholder 21">
            <a:extLst>
              <a:ext uri="{FF2B5EF4-FFF2-40B4-BE49-F238E27FC236}">
                <a16:creationId xmlns:a16="http://schemas.microsoft.com/office/drawing/2014/main" id="{C1426D63-A5DA-0E28-C7B7-4CE3AAEC3C05}"/>
              </a:ext>
            </a:extLst>
          </p:cNvPr>
          <p:cNvSpPr txBox="1">
            <a:spLocks/>
          </p:cNvSpPr>
          <p:nvPr/>
        </p:nvSpPr>
        <p:spPr>
          <a:xfrm>
            <a:off x="616058" y="952667"/>
            <a:ext cx="11380121" cy="5173015"/>
          </a:xfrm>
          <a:prstGeom prst="rect">
            <a:avLst/>
          </a:prstGeom>
          <a:noFill/>
          <a:ln>
            <a:noFill/>
          </a:ln>
        </p:spPr>
        <p:style>
          <a:lnRef idx="0">
            <a:scrgbClr r="0" g="0" b="0"/>
          </a:lnRef>
          <a:fillRef idx="0">
            <a:scrgbClr r="0" g="0" b="0"/>
          </a:fillRef>
          <a:effectRef idx="0">
            <a:scrgbClr r="0" g="0" b="0"/>
          </a:effectRef>
          <a:fontRef idx="minor">
            <a:schemeClr val="accent1"/>
          </a:fontRef>
        </p:style>
        <p:txBody>
          <a:bodyPr vert="horz" lIns="0" tIns="0" rIns="0" bIns="0" rtlCol="0">
            <a:noAutofit/>
          </a:bodyPr>
          <a:lstStyle>
            <a:lvl1pPr marL="0" indent="0" algn="l" defTabSz="914400" rtl="0" eaLnBrk="1" latinLnBrk="0" hangingPunct="1">
              <a:lnSpc>
                <a:spcPct val="100000"/>
              </a:lnSpc>
              <a:spcBef>
                <a:spcPts val="0"/>
              </a:spcBef>
              <a:buFont typeface="Arial" panose="020B0604020202020204" pitchFamily="34" charset="0"/>
              <a:buNone/>
              <a:defRPr sz="1800" b="0" kern="1200">
                <a:solidFill>
                  <a:schemeClr val="tx1"/>
                </a:solidFill>
                <a:latin typeface="+mn-lt"/>
                <a:ea typeface="+mn-ea"/>
                <a:cs typeface="+mn-cs"/>
              </a:defRPr>
            </a:lvl1pPr>
            <a:lvl2pPr marL="461963" indent="-228600" algn="l" defTabSz="914400" rtl="0" eaLnBrk="1" latinLnBrk="0" hangingPunct="1">
              <a:lnSpc>
                <a:spcPct val="100000"/>
              </a:lnSpc>
              <a:spcBef>
                <a:spcPts val="0"/>
              </a:spcBef>
              <a:buSzPct val="95000"/>
              <a:buFont typeface="Arial" panose="020B0604020202020204" pitchFamily="34" charset="0"/>
              <a:buChar char="•"/>
              <a:tabLst/>
              <a:defRPr sz="1800" kern="1200">
                <a:solidFill>
                  <a:schemeClr val="tx1"/>
                </a:solidFill>
                <a:latin typeface="+mn-lt"/>
                <a:ea typeface="+mn-ea"/>
                <a:cs typeface="+mn-cs"/>
              </a:defRPr>
            </a:lvl2pPr>
            <a:lvl3pPr marL="688975" indent="-220663" algn="l" defTabSz="914400" rtl="0" eaLnBrk="1" latinLnBrk="0" hangingPunct="1">
              <a:lnSpc>
                <a:spcPct val="100000"/>
              </a:lnSpc>
              <a:spcBef>
                <a:spcPts val="0"/>
              </a:spcBef>
              <a:buFont typeface="Calibri" panose="020F0502020204030204" pitchFamily="34" charset="0"/>
              <a:buChar char="‒"/>
              <a:tabLst/>
              <a:defRPr sz="1800" kern="1200">
                <a:solidFill>
                  <a:schemeClr val="tx1"/>
                </a:solidFill>
                <a:latin typeface="+mn-lt"/>
                <a:ea typeface="+mn-ea"/>
                <a:cs typeface="+mn-cs"/>
              </a:defRPr>
            </a:lvl3pPr>
            <a:lvl4pPr marL="917575" indent="-233363" algn="l" defTabSz="914400" rtl="0" eaLnBrk="1" latinLnBrk="0" hangingPunct="1">
              <a:lnSpc>
                <a:spcPct val="100000"/>
              </a:lnSpc>
              <a:spcBef>
                <a:spcPts val="0"/>
              </a:spcBef>
              <a:buSzPct val="80000"/>
              <a:buFont typeface="Wingdings" pitchFamily="2" charset="2"/>
              <a:buChar char="§"/>
              <a:tabLst/>
              <a:defRPr sz="1800" kern="1200">
                <a:solidFill>
                  <a:schemeClr val="tx1"/>
                </a:solidFill>
                <a:latin typeface="+mn-lt"/>
                <a:ea typeface="+mn-ea"/>
                <a:cs typeface="+mn-cs"/>
              </a:defRPr>
            </a:lvl4pPr>
            <a:lvl5pPr marL="1146175" indent="-234950" algn="l" defTabSz="914400" rtl="0" eaLnBrk="1" latinLnBrk="0" hangingPunct="1">
              <a:lnSpc>
                <a:spcPct val="100000"/>
              </a:lnSpc>
              <a:spcBef>
                <a:spcPts val="0"/>
              </a:spcBef>
              <a:buSzPct val="90000"/>
              <a:buFont typeface="System Font Regular"/>
              <a:buChar char="–"/>
              <a:tabLst/>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a:solidFill>
                  <a:schemeClr val="tx2">
                    <a:lumMod val="50000"/>
                  </a:schemeClr>
                </a:solidFill>
              </a:rPr>
              <a:t>	</a:t>
            </a:r>
            <a:endParaRPr lang="en-US"/>
          </a:p>
        </p:txBody>
      </p:sp>
      <p:graphicFrame>
        <p:nvGraphicFramePr>
          <p:cNvPr id="2" name="Table 1">
            <a:extLst>
              <a:ext uri="{FF2B5EF4-FFF2-40B4-BE49-F238E27FC236}">
                <a16:creationId xmlns:a16="http://schemas.microsoft.com/office/drawing/2014/main" id="{3B54EA22-F6A3-0AC4-8775-8D24738F6EBB}"/>
              </a:ext>
            </a:extLst>
          </p:cNvPr>
          <p:cNvGraphicFramePr>
            <a:graphicFrameLocks noGrp="1"/>
          </p:cNvGraphicFramePr>
          <p:nvPr>
            <p:extLst>
              <p:ext uri="{D42A27DB-BD31-4B8C-83A1-F6EECF244321}">
                <p14:modId xmlns:p14="http://schemas.microsoft.com/office/powerpoint/2010/main" val="955002345"/>
              </p:ext>
            </p:extLst>
          </p:nvPr>
        </p:nvGraphicFramePr>
        <p:xfrm>
          <a:off x="550525" y="814206"/>
          <a:ext cx="11433835" cy="5303520"/>
        </p:xfrm>
        <a:graphic>
          <a:graphicData uri="http://schemas.openxmlformats.org/drawingml/2006/table">
            <a:tbl>
              <a:tblPr/>
              <a:tblGrid>
                <a:gridCol w="2578948">
                  <a:extLst>
                    <a:ext uri="{9D8B030D-6E8A-4147-A177-3AD203B41FA5}">
                      <a16:colId xmlns:a16="http://schemas.microsoft.com/office/drawing/2014/main" val="3133927935"/>
                    </a:ext>
                  </a:extLst>
                </a:gridCol>
                <a:gridCol w="3868423">
                  <a:extLst>
                    <a:ext uri="{9D8B030D-6E8A-4147-A177-3AD203B41FA5}">
                      <a16:colId xmlns:a16="http://schemas.microsoft.com/office/drawing/2014/main" val="2302298108"/>
                    </a:ext>
                  </a:extLst>
                </a:gridCol>
                <a:gridCol w="4986464">
                  <a:extLst>
                    <a:ext uri="{9D8B030D-6E8A-4147-A177-3AD203B41FA5}">
                      <a16:colId xmlns:a16="http://schemas.microsoft.com/office/drawing/2014/main" val="3326698252"/>
                    </a:ext>
                  </a:extLst>
                </a:gridCol>
              </a:tblGrid>
              <a:tr h="415061">
                <a:tc>
                  <a:txBody>
                    <a:bodyPr/>
                    <a:lstStyle/>
                    <a:p>
                      <a:r>
                        <a:rPr lang="en-US" sz="2400" b="1" kern="1200">
                          <a:solidFill>
                            <a:schemeClr val="bg1"/>
                          </a:solidFill>
                          <a:latin typeface="+mn-lt"/>
                          <a:ea typeface="+mn-ea"/>
                          <a:cs typeface="+mn-cs"/>
                        </a:rPr>
                        <a:t>Automation</a:t>
                      </a:r>
                    </a:p>
                  </a:txBody>
                  <a:tcPr anchor="ctr">
                    <a:lnL>
                      <a:noFill/>
                    </a:lnL>
                    <a:lnR>
                      <a:noFill/>
                    </a:lnR>
                    <a:lnT>
                      <a:noFill/>
                    </a:lnT>
                    <a:lnB>
                      <a:noFill/>
                    </a:lnB>
                    <a:solidFill>
                      <a:schemeClr val="accent2">
                        <a:lumMod val="50000"/>
                      </a:schemeClr>
                    </a:solidFill>
                  </a:tcPr>
                </a:tc>
                <a:tc>
                  <a:txBody>
                    <a:bodyPr/>
                    <a:lstStyle/>
                    <a:p>
                      <a:r>
                        <a:rPr lang="en-US" sz="2400" b="1" kern="1200">
                          <a:solidFill>
                            <a:schemeClr val="bg1"/>
                          </a:solidFill>
                          <a:latin typeface="+mn-lt"/>
                          <a:ea typeface="+mn-ea"/>
                          <a:cs typeface="+mn-cs"/>
                        </a:rPr>
                        <a:t>Scope </a:t>
                      </a:r>
                      <a:endParaRPr lang="en-US"/>
                    </a:p>
                  </a:txBody>
                  <a:tcPr anchor="ctr">
                    <a:lnL>
                      <a:noFill/>
                    </a:lnL>
                    <a:lnR>
                      <a:noFill/>
                    </a:lnR>
                    <a:lnT>
                      <a:noFill/>
                    </a:lnT>
                    <a:lnB>
                      <a:noFill/>
                    </a:lnB>
                    <a:solidFill>
                      <a:schemeClr val="accent2">
                        <a:lumMod val="50000"/>
                      </a:schemeClr>
                    </a:solidFill>
                  </a:tcPr>
                </a:tc>
                <a:tc>
                  <a:txBody>
                    <a:bodyPr/>
                    <a:lstStyle/>
                    <a:p>
                      <a:r>
                        <a:rPr lang="en-US" sz="2400" b="1" kern="1200">
                          <a:solidFill>
                            <a:schemeClr val="bg1"/>
                          </a:solidFill>
                          <a:latin typeface="+mn-lt"/>
                          <a:ea typeface="+mn-ea"/>
                          <a:cs typeface="+mn-cs"/>
                        </a:rPr>
                        <a:t>Result</a:t>
                      </a:r>
                    </a:p>
                  </a:txBody>
                  <a:tcPr anchor="ctr">
                    <a:lnL>
                      <a:noFill/>
                    </a:lnL>
                    <a:lnR>
                      <a:noFill/>
                    </a:lnR>
                    <a:lnT>
                      <a:noFill/>
                    </a:lnT>
                    <a:lnB>
                      <a:noFill/>
                    </a:lnB>
                    <a:solidFill>
                      <a:schemeClr val="accent2">
                        <a:lumMod val="50000"/>
                      </a:schemeClr>
                    </a:solidFill>
                  </a:tcPr>
                </a:tc>
                <a:extLst>
                  <a:ext uri="{0D108BD9-81ED-4DB2-BD59-A6C34878D82A}">
                    <a16:rowId xmlns:a16="http://schemas.microsoft.com/office/drawing/2014/main" val="2939690018"/>
                  </a:ext>
                </a:extLst>
              </a:tr>
              <a:tr h="2109900">
                <a:tc>
                  <a:txBody>
                    <a:bodyPr/>
                    <a:lstStyle/>
                    <a:p>
                      <a:pPr algn="l"/>
                      <a:r>
                        <a:rPr lang="en-US" sz="1800" b="1"/>
                        <a:t>Referral Submissions</a:t>
                      </a:r>
                    </a:p>
                  </a:txBody>
                  <a:tcPr anchor="ctr">
                    <a:lnL>
                      <a:noFill/>
                    </a:lnL>
                    <a:lnR>
                      <a:noFill/>
                    </a:lnR>
                    <a:lnT>
                      <a:noFill/>
                    </a:lnT>
                    <a:lnB>
                      <a:noFill/>
                    </a:lnB>
                    <a:solidFill>
                      <a:schemeClr val="bg1">
                        <a:lumMod val="95000"/>
                      </a:schemeClr>
                    </a:solidFill>
                  </a:tcPr>
                </a:tc>
                <a:tc>
                  <a:txBody>
                    <a:bodyPr/>
                    <a:lstStyle/>
                    <a:p>
                      <a:pPr lvl="0" algn="l">
                        <a:buNone/>
                      </a:pPr>
                      <a:r>
                        <a:rPr lang="en-US" sz="1800" b="0" i="0" u="none" strike="noStrike" baseline="0" noProof="0">
                          <a:solidFill>
                            <a:srgbClr val="000000"/>
                          </a:solidFill>
                          <a:latin typeface="Calibri"/>
                        </a:rPr>
                        <a:t>Automates referral submission for patient encounters requiring them by identifying referrals in Epic with a shell status of “Blank” or “New Request”. It verifies PCP and eligibility through RTE, confirms service date, and ensures the referral is correctly populated in the shell after submission.</a:t>
                      </a:r>
                      <a:endParaRPr lang="en-US"/>
                    </a:p>
                  </a:txBody>
                  <a:tcPr anchor="ctr">
                    <a:lnL>
                      <a:noFill/>
                    </a:lnL>
                    <a:lnR>
                      <a:noFill/>
                    </a:lnR>
                    <a:lnT>
                      <a:noFill/>
                    </a:lnT>
                    <a:lnB>
                      <a:noFill/>
                    </a:lnB>
                    <a:solidFill>
                      <a:schemeClr val="bg1">
                        <a:lumMod val="95000"/>
                      </a:schemeClr>
                    </a:solidFill>
                  </a:tcPr>
                </a:tc>
                <a:tc>
                  <a:txBody>
                    <a:bodyPr/>
                    <a:lstStyle/>
                    <a:p>
                      <a:pPr marL="0" lvl="0" indent="0" algn="l">
                        <a:lnSpc>
                          <a:spcPct val="100000"/>
                        </a:lnSpc>
                        <a:buNone/>
                      </a:pPr>
                      <a:r>
                        <a:rPr lang="en-US" sz="1800" b="0" i="0" u="none" strike="noStrike" baseline="0" noProof="0">
                          <a:solidFill>
                            <a:srgbClr val="000000"/>
                          </a:solidFill>
                          <a:latin typeface="Calibri"/>
                        </a:rPr>
                        <a:t>Replaces a manual, repetitive process, reallocating approximately the equivalent of </a:t>
                      </a:r>
                      <a:r>
                        <a:rPr lang="en-US" sz="1800" b="1" i="0" u="none" strike="noStrike" baseline="0" noProof="0">
                          <a:solidFill>
                            <a:srgbClr val="000000"/>
                          </a:solidFill>
                          <a:latin typeface="Calibri"/>
                        </a:rPr>
                        <a:t>3 FTE hours</a:t>
                      </a:r>
                      <a:r>
                        <a:rPr lang="en-US" sz="1800" b="0" i="0" u="none" strike="noStrike" baseline="0" noProof="0">
                          <a:solidFill>
                            <a:srgbClr val="000000"/>
                          </a:solidFill>
                          <a:latin typeface="Calibri"/>
                        </a:rPr>
                        <a:t> and</a:t>
                      </a:r>
                      <a:r>
                        <a:rPr lang="en-US" sz="1800" b="1" i="0" u="none" strike="noStrike" baseline="0" noProof="0">
                          <a:solidFill>
                            <a:srgbClr val="000000"/>
                          </a:solidFill>
                          <a:latin typeface="Calibri"/>
                        </a:rPr>
                        <a:t> $194k </a:t>
                      </a:r>
                      <a:r>
                        <a:rPr lang="en-US" sz="1800" b="0" i="0" u="none" strike="noStrike" baseline="0" noProof="0">
                          <a:solidFill>
                            <a:srgbClr val="000000"/>
                          </a:solidFill>
                          <a:latin typeface="Calibri"/>
                        </a:rPr>
                        <a:t>annually. Improves the accuracy and timeliness of referral creation, reduces the risk of service delays, and ensures consistent referral handling across encounters.</a:t>
                      </a:r>
                      <a:endParaRPr lang="en-US"/>
                    </a:p>
                  </a:txBody>
                  <a:tcPr anchor="ctr">
                    <a:lnL>
                      <a:noFill/>
                    </a:lnL>
                    <a:lnR>
                      <a:noFill/>
                    </a:lnR>
                    <a:lnT>
                      <a:noFill/>
                    </a:lnT>
                    <a:lnB>
                      <a:noFill/>
                    </a:lnB>
                    <a:solidFill>
                      <a:schemeClr val="bg1">
                        <a:lumMod val="95000"/>
                      </a:schemeClr>
                    </a:solidFill>
                  </a:tcPr>
                </a:tc>
                <a:extLst>
                  <a:ext uri="{0D108BD9-81ED-4DB2-BD59-A6C34878D82A}">
                    <a16:rowId xmlns:a16="http://schemas.microsoft.com/office/drawing/2014/main" val="3337201040"/>
                  </a:ext>
                </a:extLst>
              </a:tr>
              <a:tr h="2363541">
                <a:tc>
                  <a:txBody>
                    <a:bodyPr/>
                    <a:lstStyle/>
                    <a:p>
                      <a:pPr algn="l"/>
                      <a:r>
                        <a:rPr lang="en-US" sz="1800" b="1"/>
                        <a:t>Referral Inquiries</a:t>
                      </a:r>
                    </a:p>
                  </a:txBody>
                  <a:tcPr anchor="ctr">
                    <a:lnL>
                      <a:noFill/>
                    </a:lnL>
                    <a:lnR>
                      <a:noFill/>
                    </a:lnR>
                    <a:lnT>
                      <a:noFill/>
                    </a:lnT>
                    <a:lnB>
                      <a:noFill/>
                    </a:lnB>
                    <a:solidFill>
                      <a:schemeClr val="bg1">
                        <a:lumMod val="95000"/>
                      </a:schemeClr>
                    </a:solidFill>
                  </a:tcPr>
                </a:tc>
                <a:tc>
                  <a:txBody>
                    <a:bodyPr/>
                    <a:lstStyle/>
                    <a:p>
                      <a:pPr lvl="0" algn="l">
                        <a:buNone/>
                      </a:pPr>
                      <a:r>
                        <a:rPr lang="en-US" sz="1800" b="0" i="0" u="none" strike="noStrike" baseline="0" noProof="0">
                          <a:solidFill>
                            <a:srgbClr val="000000"/>
                          </a:solidFill>
                          <a:latin typeface="Calibri"/>
                        </a:rPr>
                        <a:t>Automates referral inquiries by integrating Epic with payor websites. Prioritizes accounts by location and service date, searches and validates referral details, updates or corrects Epic referral lines, and flags missing or invalid referrals for staff review.</a:t>
                      </a:r>
                      <a:endParaRPr lang="en-US"/>
                    </a:p>
                  </a:txBody>
                  <a:tcPr anchor="ctr">
                    <a:lnL>
                      <a:noFill/>
                    </a:lnL>
                    <a:lnR>
                      <a:noFill/>
                    </a:lnR>
                    <a:lnT>
                      <a:noFill/>
                    </a:lnT>
                    <a:lnB>
                      <a:noFill/>
                    </a:lnB>
                    <a:solidFill>
                      <a:schemeClr val="bg1">
                        <a:lumMod val="95000"/>
                      </a:schemeClr>
                    </a:solidFill>
                  </a:tcPr>
                </a:tc>
                <a:tc>
                  <a:txBody>
                    <a:bodyPr/>
                    <a:lstStyle/>
                    <a:p>
                      <a:pPr marL="0" lvl="0" indent="0" algn="l">
                        <a:lnSpc>
                          <a:spcPct val="100000"/>
                        </a:lnSpc>
                        <a:buNone/>
                      </a:pPr>
                      <a:r>
                        <a:rPr lang="en-US" sz="1800" b="0" i="0" u="none" strike="noStrike" baseline="0" noProof="0">
                          <a:solidFill>
                            <a:srgbClr val="000000"/>
                          </a:solidFill>
                          <a:latin typeface="Calibri"/>
                        </a:rPr>
                        <a:t>Replaces a manual, time-consuming process, improving the accuracy and timeliness of referral updates. Once all payors are integrated, we expect to reallocate the equivalent of </a:t>
                      </a:r>
                      <a:r>
                        <a:rPr lang="en-US" sz="1800" b="1" i="0" u="none" strike="noStrike" baseline="0" noProof="0">
                          <a:solidFill>
                            <a:srgbClr val="000000"/>
                          </a:solidFill>
                          <a:latin typeface="Calibri"/>
                        </a:rPr>
                        <a:t>5 FTE hours, </a:t>
                      </a:r>
                      <a:r>
                        <a:rPr lang="en-US" sz="1800" b="0" i="0" u="none" strike="noStrike" baseline="0" noProof="0">
                          <a:solidFill>
                            <a:srgbClr val="000000"/>
                          </a:solidFill>
                          <a:latin typeface="Calibri"/>
                        </a:rPr>
                        <a:t>approximately </a:t>
                      </a:r>
                      <a:r>
                        <a:rPr lang="en-US" sz="1800" b="1" i="0" u="none" strike="noStrike" baseline="0" noProof="0">
                          <a:solidFill>
                            <a:srgbClr val="000000"/>
                          </a:solidFill>
                          <a:latin typeface="Calibri"/>
                        </a:rPr>
                        <a:t>$356k</a:t>
                      </a:r>
                      <a:r>
                        <a:rPr lang="en-US" sz="1800" b="0" i="0" u="none" strike="noStrike" baseline="0" noProof="0">
                          <a:solidFill>
                            <a:srgbClr val="000000"/>
                          </a:solidFill>
                          <a:latin typeface="Calibri"/>
                        </a:rPr>
                        <a:t> in cost, reduce the need for manual review, standardize referral validation across payors, and reduce referral-related claim issues.</a:t>
                      </a:r>
                    </a:p>
                    <a:p>
                      <a:pPr lvl="0" algn="l">
                        <a:buNone/>
                      </a:pPr>
                      <a:endParaRPr lang="en-US" sz="1800"/>
                    </a:p>
                  </a:txBody>
                  <a:tcPr anchor="ctr">
                    <a:lnL>
                      <a:noFill/>
                    </a:lnL>
                    <a:lnR>
                      <a:noFill/>
                    </a:lnR>
                    <a:lnT>
                      <a:noFill/>
                    </a:lnT>
                    <a:lnB>
                      <a:noFill/>
                    </a:lnB>
                    <a:solidFill>
                      <a:schemeClr val="bg1">
                        <a:lumMod val="95000"/>
                      </a:schemeClr>
                    </a:solidFill>
                  </a:tcPr>
                </a:tc>
                <a:extLst>
                  <a:ext uri="{0D108BD9-81ED-4DB2-BD59-A6C34878D82A}">
                    <a16:rowId xmlns:a16="http://schemas.microsoft.com/office/drawing/2014/main" val="1258475705"/>
                  </a:ext>
                </a:extLst>
              </a:tr>
            </a:tbl>
          </a:graphicData>
        </a:graphic>
      </p:graphicFrame>
      <p:pic>
        <p:nvPicPr>
          <p:cNvPr id="9" name="Graphic 8" descr="Exponential Graph with solid fill">
            <a:extLst>
              <a:ext uri="{FF2B5EF4-FFF2-40B4-BE49-F238E27FC236}">
                <a16:creationId xmlns:a16="http://schemas.microsoft.com/office/drawing/2014/main" id="{E2BC557A-4472-5C6C-C346-CE1F0DCD6F5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932727" y="815796"/>
            <a:ext cx="457419" cy="434257"/>
          </a:xfrm>
          <a:prstGeom prst="rect">
            <a:avLst/>
          </a:prstGeom>
        </p:spPr>
      </p:pic>
      <p:pic>
        <p:nvPicPr>
          <p:cNvPr id="3" name="Graphic 2" descr="Bullseye outline">
            <a:extLst>
              <a:ext uri="{FF2B5EF4-FFF2-40B4-BE49-F238E27FC236}">
                <a16:creationId xmlns:a16="http://schemas.microsoft.com/office/drawing/2014/main" id="{2C93BE8B-0F6B-82ED-4619-1B67B0285E8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017190" y="810495"/>
            <a:ext cx="555297" cy="467711"/>
          </a:xfrm>
          <a:prstGeom prst="rect">
            <a:avLst/>
          </a:prstGeom>
        </p:spPr>
      </p:pic>
      <p:pic>
        <p:nvPicPr>
          <p:cNvPr id="5" name="Graphic 4" descr="Robot outline">
            <a:extLst>
              <a:ext uri="{FF2B5EF4-FFF2-40B4-BE49-F238E27FC236}">
                <a16:creationId xmlns:a16="http://schemas.microsoft.com/office/drawing/2014/main" id="{C58BD93B-2647-A094-D839-C393870CF3D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101469" y="813031"/>
            <a:ext cx="537780" cy="511505"/>
          </a:xfrm>
          <a:prstGeom prst="rect">
            <a:avLst/>
          </a:prstGeom>
        </p:spPr>
      </p:pic>
    </p:spTree>
    <p:extLst>
      <p:ext uri="{BB962C8B-B14F-4D97-AF65-F5344CB8AC3E}">
        <p14:creationId xmlns:p14="http://schemas.microsoft.com/office/powerpoint/2010/main" val="1092221345"/>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a:extLst>
            <a:ext uri="{FF2B5EF4-FFF2-40B4-BE49-F238E27FC236}">
              <a16:creationId xmlns:a16="http://schemas.microsoft.com/office/drawing/2014/main" id="{5A8AB6E0-DC4C-E1B4-E5BE-BFCE1CBEDEE5}"/>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D2B7AF0B-802A-4DDA-97B2-88BA07AC5E4B}"/>
              </a:ext>
            </a:extLst>
          </p:cNvPr>
          <p:cNvSpPr>
            <a:spLocks noGrp="1"/>
          </p:cNvSpPr>
          <p:nvPr>
            <p:ph type="title"/>
          </p:nvPr>
        </p:nvSpPr>
        <p:spPr>
          <a:xfrm>
            <a:off x="-694" y="245952"/>
            <a:ext cx="12172948" cy="567723"/>
          </a:xfrm>
        </p:spPr>
        <p:txBody>
          <a:bodyPr anchor="t">
            <a:normAutofit/>
          </a:bodyPr>
          <a:lstStyle/>
          <a:p>
            <a:pPr algn="ctr"/>
            <a:r>
              <a:rPr lang="en-US" sz="4000">
                <a:solidFill>
                  <a:schemeClr val="accent4"/>
                </a:solidFill>
                <a:latin typeface="Calibri"/>
                <a:ea typeface="Calibri"/>
                <a:cs typeface="Calibri"/>
              </a:rPr>
              <a:t>Challenges</a:t>
            </a:r>
            <a:endParaRPr lang="en-US">
              <a:solidFill>
                <a:schemeClr val="accent4"/>
              </a:solidFill>
            </a:endParaRPr>
          </a:p>
        </p:txBody>
      </p:sp>
      <p:sp>
        <p:nvSpPr>
          <p:cNvPr id="7" name="Rectangle: Rounded Corners 6">
            <a:extLst>
              <a:ext uri="{FF2B5EF4-FFF2-40B4-BE49-F238E27FC236}">
                <a16:creationId xmlns:a16="http://schemas.microsoft.com/office/drawing/2014/main" id="{2DBA9501-FCE4-442A-B124-8658447E83A4}"/>
              </a:ext>
            </a:extLst>
          </p:cNvPr>
          <p:cNvSpPr/>
          <p:nvPr/>
        </p:nvSpPr>
        <p:spPr>
          <a:xfrm>
            <a:off x="626812" y="1050639"/>
            <a:ext cx="10909245" cy="5353875"/>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342900" indent="-342900" rtl="0">
              <a:buFont typeface="Arial"/>
              <a:buChar char="•"/>
            </a:pPr>
            <a:r>
              <a:rPr lang="en-US" sz="2400" baseline="0">
                <a:solidFill>
                  <a:schemeClr val="accent4"/>
                </a:solidFill>
                <a:latin typeface="Calibri"/>
                <a:ea typeface="Segoe UI"/>
                <a:cs typeface="Segoe UI"/>
              </a:rPr>
              <a:t>Passive intake limits opportunity discovery</a:t>
            </a:r>
            <a:r>
              <a:rPr lang="en-US" sz="2400">
                <a:solidFill>
                  <a:schemeClr val="accent4"/>
                </a:solidFill>
                <a:latin typeface="Calibri"/>
                <a:ea typeface="Segoe UI"/>
                <a:cs typeface="Segoe UI"/>
              </a:rPr>
              <a:t>​</a:t>
            </a:r>
            <a:endParaRPr lang="en-US">
              <a:solidFill>
                <a:schemeClr val="accent4"/>
              </a:solidFill>
              <a:ea typeface="Calibri"/>
              <a:cs typeface="Calibri"/>
            </a:endParaRPr>
          </a:p>
          <a:p>
            <a:pPr marL="342900" indent="-342900">
              <a:buFont typeface="Arial"/>
              <a:buChar char="•"/>
            </a:pPr>
            <a:endParaRPr lang="en-US" sz="2400">
              <a:solidFill>
                <a:schemeClr val="accent4"/>
              </a:solidFill>
              <a:latin typeface="Calibri"/>
              <a:ea typeface="Segoe UI"/>
              <a:cs typeface="Segoe UI"/>
            </a:endParaRPr>
          </a:p>
          <a:p>
            <a:pPr marL="342900" indent="-342900" rtl="0">
              <a:buFont typeface="Arial"/>
              <a:buChar char="•"/>
            </a:pPr>
            <a:r>
              <a:rPr lang="en-US" sz="2400" baseline="0">
                <a:solidFill>
                  <a:schemeClr val="accent4"/>
                </a:solidFill>
                <a:latin typeface="Calibri"/>
                <a:ea typeface="Segoe UI"/>
                <a:cs typeface="Segoe UI"/>
              </a:rPr>
              <a:t>Knowledge gaps on automation potential</a:t>
            </a:r>
            <a:r>
              <a:rPr lang="en-US" sz="2400">
                <a:solidFill>
                  <a:schemeClr val="accent4"/>
                </a:solidFill>
                <a:latin typeface="Calibri"/>
                <a:ea typeface="Segoe UI"/>
                <a:cs typeface="Segoe UI"/>
              </a:rPr>
              <a:t>​</a:t>
            </a:r>
          </a:p>
          <a:p>
            <a:pPr marL="342900" indent="-342900" rtl="0">
              <a:buFont typeface="Arial"/>
              <a:buChar char="•"/>
            </a:pPr>
            <a:endParaRPr lang="en-US" sz="2400">
              <a:solidFill>
                <a:schemeClr val="accent4"/>
              </a:solidFill>
              <a:latin typeface="Calibri"/>
              <a:ea typeface="Segoe UI"/>
              <a:cs typeface="Segoe UI"/>
            </a:endParaRPr>
          </a:p>
          <a:p>
            <a:pPr marL="342900" indent="-342900" rtl="0">
              <a:buFont typeface="Arial"/>
              <a:buChar char="•"/>
            </a:pPr>
            <a:r>
              <a:rPr lang="en-US" sz="2400" baseline="0">
                <a:solidFill>
                  <a:schemeClr val="accent4"/>
                </a:solidFill>
                <a:latin typeface="Calibri"/>
                <a:ea typeface="Segoe UI"/>
                <a:cs typeface="Segoe UI"/>
              </a:rPr>
              <a:t>Competing priorities</a:t>
            </a:r>
            <a:r>
              <a:rPr lang="en-US" sz="2400">
                <a:solidFill>
                  <a:schemeClr val="accent4"/>
                </a:solidFill>
                <a:latin typeface="Calibri"/>
                <a:ea typeface="Segoe UI"/>
                <a:cs typeface="Segoe UI"/>
              </a:rPr>
              <a:t>​</a:t>
            </a:r>
          </a:p>
          <a:p>
            <a:endParaRPr lang="en-US" sz="2400">
              <a:solidFill>
                <a:schemeClr val="accent4"/>
              </a:solidFill>
              <a:latin typeface="Segoe UI"/>
              <a:ea typeface="Calibri"/>
              <a:cs typeface="Segoe UI"/>
            </a:endParaRPr>
          </a:p>
          <a:p>
            <a:pPr marL="342900" indent="-342900">
              <a:buFont typeface="Arial"/>
              <a:buChar char="•"/>
            </a:pPr>
            <a:r>
              <a:rPr lang="en-US" sz="2400">
                <a:solidFill>
                  <a:schemeClr val="accent4"/>
                </a:solidFill>
                <a:latin typeface="Calibri"/>
                <a:ea typeface="Calibri"/>
                <a:cs typeface="Calibri"/>
              </a:rPr>
              <a:t>Concerns about job security</a:t>
            </a:r>
            <a:endParaRPr lang="en-US" sz="2400">
              <a:solidFill>
                <a:schemeClr val="accent4"/>
              </a:solidFill>
              <a:latin typeface="Calibri"/>
              <a:ea typeface="Segoe UI"/>
              <a:cs typeface="Segoe UI"/>
            </a:endParaRPr>
          </a:p>
          <a:p>
            <a:pPr marL="342900" indent="-342900">
              <a:buFont typeface="Arial"/>
              <a:buChar char="•"/>
            </a:pPr>
            <a:endParaRPr lang="en-US" sz="2400">
              <a:solidFill>
                <a:schemeClr val="accent4"/>
              </a:solidFill>
              <a:latin typeface="Calibri"/>
              <a:ea typeface="Segoe UI"/>
              <a:cs typeface="Segoe UI"/>
            </a:endParaRPr>
          </a:p>
          <a:p>
            <a:pPr marL="342900" indent="-342900" rtl="0">
              <a:buFont typeface="Arial"/>
              <a:buChar char="•"/>
            </a:pPr>
            <a:r>
              <a:rPr lang="en-US" sz="2400" baseline="0">
                <a:solidFill>
                  <a:schemeClr val="accent4"/>
                </a:solidFill>
                <a:latin typeface="Calibri"/>
                <a:ea typeface="Segoe UI"/>
                <a:cs typeface="Segoe UI"/>
              </a:rPr>
              <a:t>Process variation across departments</a:t>
            </a:r>
            <a:r>
              <a:rPr lang="en-US" sz="2400">
                <a:solidFill>
                  <a:schemeClr val="accent4"/>
                </a:solidFill>
                <a:latin typeface="Calibri"/>
                <a:ea typeface="Segoe UI"/>
                <a:cs typeface="Segoe UI"/>
              </a:rPr>
              <a:t>​</a:t>
            </a:r>
          </a:p>
          <a:p>
            <a:pPr marL="342900" indent="-342900" rtl="0">
              <a:buFont typeface="Arial"/>
              <a:buChar char="•"/>
            </a:pPr>
            <a:endParaRPr lang="en-US" sz="2400">
              <a:solidFill>
                <a:schemeClr val="accent4"/>
              </a:solidFill>
              <a:latin typeface="Calibri"/>
              <a:ea typeface="Segoe UI"/>
              <a:cs typeface="Segoe UI"/>
            </a:endParaRPr>
          </a:p>
          <a:p>
            <a:pPr marL="342900" indent="-342900" rtl="0">
              <a:buFont typeface="Arial"/>
              <a:buChar char="•"/>
            </a:pPr>
            <a:r>
              <a:rPr lang="en-US" sz="2400" baseline="0">
                <a:solidFill>
                  <a:schemeClr val="accent4"/>
                </a:solidFill>
                <a:latin typeface="Calibri"/>
                <a:ea typeface="Segoe UI"/>
                <a:cs typeface="Segoe UI"/>
              </a:rPr>
              <a:t>Frequent workflow and system changes</a:t>
            </a:r>
            <a:r>
              <a:rPr lang="en-US" sz="2400">
                <a:solidFill>
                  <a:schemeClr val="accent4"/>
                </a:solidFill>
                <a:latin typeface="Calibri"/>
                <a:ea typeface="Segoe UI"/>
                <a:cs typeface="Segoe UI"/>
              </a:rPr>
              <a:t>​</a:t>
            </a:r>
          </a:p>
          <a:p>
            <a:pPr marL="342900" indent="-342900" rtl="0">
              <a:buFont typeface="Arial"/>
              <a:buChar char="•"/>
            </a:pPr>
            <a:endParaRPr lang="en-US" sz="2400">
              <a:solidFill>
                <a:schemeClr val="accent4"/>
              </a:solidFill>
              <a:latin typeface="Calibri"/>
              <a:ea typeface="Segoe UI"/>
              <a:cs typeface="Segoe UI"/>
            </a:endParaRPr>
          </a:p>
          <a:p>
            <a:pPr marL="342900" indent="-342900" rtl="0">
              <a:buFont typeface="Arial"/>
              <a:buChar char="•"/>
            </a:pPr>
            <a:r>
              <a:rPr lang="en-US" sz="2400" baseline="0">
                <a:solidFill>
                  <a:schemeClr val="accent4"/>
                </a:solidFill>
                <a:latin typeface="Calibri"/>
                <a:ea typeface="Segoe UI"/>
                <a:cs typeface="Segoe UI"/>
              </a:rPr>
              <a:t>System and integration constraints</a:t>
            </a:r>
            <a:r>
              <a:rPr lang="en-US" sz="2400">
                <a:solidFill>
                  <a:schemeClr val="accent4"/>
                </a:solidFill>
                <a:latin typeface="Calibri"/>
                <a:ea typeface="Segoe UI"/>
                <a:cs typeface="Segoe UI"/>
              </a:rPr>
              <a:t>​</a:t>
            </a:r>
          </a:p>
          <a:p>
            <a:pPr marL="342900" indent="-342900" rtl="0">
              <a:buFont typeface="Arial"/>
              <a:buChar char="•"/>
            </a:pPr>
            <a:endParaRPr lang="en-US" sz="2400">
              <a:solidFill>
                <a:schemeClr val="accent4"/>
              </a:solidFill>
              <a:latin typeface="Calibri"/>
              <a:ea typeface="Segoe UI"/>
              <a:cs typeface="Segoe UI"/>
            </a:endParaRPr>
          </a:p>
          <a:p>
            <a:pPr marL="342900" indent="-342900" rtl="0">
              <a:buFont typeface="Arial"/>
              <a:buChar char="•"/>
            </a:pPr>
            <a:endParaRPr lang="en-US" sz="2400">
              <a:solidFill>
                <a:schemeClr val="accent4"/>
              </a:solidFill>
              <a:ea typeface="Calibri"/>
              <a:cs typeface="Segoe UI"/>
            </a:endParaRPr>
          </a:p>
        </p:txBody>
      </p:sp>
      <p:pic>
        <p:nvPicPr>
          <p:cNvPr id="11" name="Graphic 10" descr="Warning outline">
            <a:extLst>
              <a:ext uri="{FF2B5EF4-FFF2-40B4-BE49-F238E27FC236}">
                <a16:creationId xmlns:a16="http://schemas.microsoft.com/office/drawing/2014/main" id="{80C51019-EF30-4D90-503D-20C1551B069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278191" y="917714"/>
            <a:ext cx="2305877" cy="2361094"/>
          </a:xfrm>
          <a:prstGeom prst="rect">
            <a:avLst/>
          </a:prstGeom>
        </p:spPr>
      </p:pic>
    </p:spTree>
    <p:extLst>
      <p:ext uri="{BB962C8B-B14F-4D97-AF65-F5344CB8AC3E}">
        <p14:creationId xmlns:p14="http://schemas.microsoft.com/office/powerpoint/2010/main" val="3791160283"/>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2">
            <a:lumMod val="75000"/>
          </a:schemeClr>
        </a:solidFill>
        <a:effectLst/>
      </p:bgPr>
    </p:bg>
    <p:spTree>
      <p:nvGrpSpPr>
        <p:cNvPr id="1" name="">
          <a:extLst>
            <a:ext uri="{FF2B5EF4-FFF2-40B4-BE49-F238E27FC236}">
              <a16:creationId xmlns:a16="http://schemas.microsoft.com/office/drawing/2014/main" id="{8093D1A1-B96B-2C7B-4102-A070271DEF36}"/>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4037B3C1-EE26-CAB8-A506-FB3B21117456}"/>
              </a:ext>
            </a:extLst>
          </p:cNvPr>
          <p:cNvSpPr>
            <a:spLocks noGrp="1"/>
          </p:cNvSpPr>
          <p:nvPr>
            <p:ph type="title"/>
          </p:nvPr>
        </p:nvSpPr>
        <p:spPr>
          <a:xfrm>
            <a:off x="11599" y="127807"/>
            <a:ext cx="12185658" cy="567723"/>
          </a:xfrm>
        </p:spPr>
        <p:txBody>
          <a:bodyPr anchor="t">
            <a:normAutofit/>
          </a:bodyPr>
          <a:lstStyle/>
          <a:p>
            <a:pPr algn="ctr"/>
            <a:r>
              <a:rPr lang="en-US" sz="4000">
                <a:solidFill>
                  <a:schemeClr val="bg1"/>
                </a:solidFill>
                <a:latin typeface="Calibri"/>
                <a:ea typeface="Calibri"/>
                <a:cs typeface="Calibri"/>
              </a:rPr>
              <a:t>Lessons Learned</a:t>
            </a:r>
            <a:endParaRPr lang="en-US">
              <a:solidFill>
                <a:schemeClr val="bg1"/>
              </a:solidFill>
            </a:endParaRPr>
          </a:p>
        </p:txBody>
      </p:sp>
      <p:sp>
        <p:nvSpPr>
          <p:cNvPr id="7" name="Rectangle: Rounded Corners 6">
            <a:extLst>
              <a:ext uri="{FF2B5EF4-FFF2-40B4-BE49-F238E27FC236}">
                <a16:creationId xmlns:a16="http://schemas.microsoft.com/office/drawing/2014/main" id="{958BEDBE-C6EF-4350-4D77-E89639215A19}"/>
              </a:ext>
            </a:extLst>
          </p:cNvPr>
          <p:cNvSpPr/>
          <p:nvPr/>
        </p:nvSpPr>
        <p:spPr>
          <a:xfrm>
            <a:off x="635272" y="688926"/>
            <a:ext cx="10909245" cy="5792696"/>
          </a:xfrm>
          <a:prstGeom prst="round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342900" indent="-342900">
              <a:buFont typeface="Arial"/>
              <a:buChar char="•"/>
            </a:pPr>
            <a:r>
              <a:rPr lang="en-US" sz="2400">
                <a:solidFill>
                  <a:srgbClr val="FFFFFF"/>
                </a:solidFill>
                <a:latin typeface="Calibri"/>
                <a:ea typeface="Calibri"/>
                <a:cs typeface="Segoe UI"/>
              </a:rPr>
              <a:t>Proactive idea sourcing is essential</a:t>
            </a:r>
          </a:p>
          <a:p>
            <a:pPr marL="342900" indent="-342900">
              <a:buFont typeface="Arial"/>
              <a:buChar char="•"/>
            </a:pPr>
            <a:endParaRPr lang="en-US" sz="2400">
              <a:solidFill>
                <a:srgbClr val="FFFFFF"/>
              </a:solidFill>
              <a:latin typeface="Calibri"/>
              <a:ea typeface="Calibri"/>
              <a:cs typeface="Calibri"/>
            </a:endParaRPr>
          </a:p>
          <a:p>
            <a:pPr marL="342900" indent="-342900">
              <a:buFont typeface="Arial"/>
              <a:buChar char="•"/>
            </a:pPr>
            <a:r>
              <a:rPr lang="en-US" sz="2400">
                <a:solidFill>
                  <a:srgbClr val="FFFFFF"/>
                </a:solidFill>
                <a:latin typeface="Calibri"/>
                <a:ea typeface="Calibri"/>
                <a:cs typeface="Calibri"/>
              </a:rPr>
              <a:t>Structured </a:t>
            </a:r>
            <a:r>
              <a:rPr lang="en-US" sz="2400" baseline="0">
                <a:solidFill>
                  <a:srgbClr val="FFFFFF"/>
                </a:solidFill>
                <a:latin typeface="Calibri"/>
                <a:ea typeface="Calibri"/>
                <a:cs typeface="Calibri"/>
              </a:rPr>
              <a:t>intake </a:t>
            </a:r>
            <a:r>
              <a:rPr lang="en-US" sz="2400">
                <a:solidFill>
                  <a:srgbClr val="FFFFFF"/>
                </a:solidFill>
                <a:latin typeface="Calibri"/>
                <a:ea typeface="Calibri"/>
                <a:cs typeface="Calibri"/>
              </a:rPr>
              <a:t>process improves quality</a:t>
            </a:r>
            <a:endParaRPr lang="en-US" sz="2400">
              <a:solidFill>
                <a:srgbClr val="FFFFFF"/>
              </a:solidFill>
              <a:ea typeface="Calibri"/>
              <a:cs typeface="Calibri"/>
            </a:endParaRPr>
          </a:p>
          <a:p>
            <a:pPr marL="342900" indent="-342900">
              <a:buFont typeface="Arial"/>
              <a:buChar char="•"/>
            </a:pPr>
            <a:endParaRPr lang="en-US" sz="2400">
              <a:solidFill>
                <a:srgbClr val="FFFFFF"/>
              </a:solidFill>
              <a:latin typeface="Calibri"/>
              <a:ea typeface="Calibri"/>
              <a:cs typeface="Calibri"/>
            </a:endParaRPr>
          </a:p>
          <a:p>
            <a:pPr marL="342900" indent="-342900">
              <a:buFont typeface="Arial"/>
              <a:buChar char="•"/>
            </a:pPr>
            <a:r>
              <a:rPr lang="en-US" sz="2400">
                <a:solidFill>
                  <a:srgbClr val="FFFFFF"/>
                </a:solidFill>
                <a:latin typeface="Calibri"/>
                <a:ea typeface="Calibri"/>
                <a:cs typeface="Calibri"/>
              </a:rPr>
              <a:t>Workshops drive engagement and awareness</a:t>
            </a:r>
          </a:p>
          <a:p>
            <a:pPr marL="342900" indent="-342900">
              <a:buFont typeface="Arial"/>
              <a:buChar char="•"/>
            </a:pPr>
            <a:endParaRPr lang="en-US" sz="2400">
              <a:solidFill>
                <a:srgbClr val="FFFFFF"/>
              </a:solidFill>
              <a:latin typeface="Calibri"/>
              <a:ea typeface="Calibri"/>
              <a:cs typeface="Calibri"/>
            </a:endParaRPr>
          </a:p>
          <a:p>
            <a:pPr marL="342900" indent="-342900">
              <a:buFont typeface="Arial"/>
              <a:buChar char="•"/>
            </a:pPr>
            <a:r>
              <a:rPr lang="en-US" sz="2400">
                <a:solidFill>
                  <a:srgbClr val="FFFFFF"/>
                </a:solidFill>
                <a:latin typeface="Calibri"/>
                <a:ea typeface="Calibri"/>
                <a:cs typeface="Calibri"/>
              </a:rPr>
              <a:t>Quality and visibility strengthen adoption</a:t>
            </a:r>
          </a:p>
          <a:p>
            <a:pPr marL="342900" indent="-342900">
              <a:buFont typeface="Arial"/>
              <a:buChar char="•"/>
            </a:pPr>
            <a:endParaRPr lang="en-US" sz="2400">
              <a:solidFill>
                <a:srgbClr val="FFFFFF"/>
              </a:solidFill>
              <a:latin typeface="Calibri"/>
              <a:ea typeface="Calibri"/>
              <a:cs typeface="Calibri"/>
            </a:endParaRPr>
          </a:p>
          <a:p>
            <a:pPr marL="342900" indent="-342900">
              <a:buFont typeface="Arial"/>
              <a:buChar char="•"/>
            </a:pPr>
            <a:r>
              <a:rPr lang="en-US" sz="2400">
                <a:solidFill>
                  <a:srgbClr val="FFFFFF"/>
                </a:solidFill>
                <a:latin typeface="Calibri"/>
                <a:ea typeface="Calibri"/>
                <a:cs typeface="Calibri"/>
              </a:rPr>
              <a:t>Transparency builds trust in automation’s purpose</a:t>
            </a:r>
          </a:p>
          <a:p>
            <a:pPr marL="342900" indent="-342900">
              <a:buFont typeface="Arial"/>
              <a:buChar char="•"/>
            </a:pPr>
            <a:endParaRPr lang="en-US" sz="2400">
              <a:solidFill>
                <a:srgbClr val="FFFFFF"/>
              </a:solidFill>
              <a:latin typeface="Calibri"/>
              <a:ea typeface="Calibri"/>
              <a:cs typeface="Calibri"/>
            </a:endParaRPr>
          </a:p>
          <a:p>
            <a:pPr marL="342900" indent="-342900">
              <a:buFont typeface="Arial"/>
              <a:buChar char="•"/>
            </a:pPr>
            <a:r>
              <a:rPr lang="en-US" sz="2400">
                <a:solidFill>
                  <a:srgbClr val="FFFFFF"/>
                </a:solidFill>
                <a:latin typeface="Calibri"/>
                <a:ea typeface="Calibri"/>
                <a:cs typeface="Calibri"/>
              </a:rPr>
              <a:t>Early process standardization enables scaling</a:t>
            </a:r>
          </a:p>
          <a:p>
            <a:pPr marL="342900" indent="-342900">
              <a:buFont typeface="Arial"/>
              <a:buChar char="•"/>
            </a:pPr>
            <a:endParaRPr lang="en-US" sz="2400">
              <a:solidFill>
                <a:srgbClr val="FFFFFF"/>
              </a:solidFill>
              <a:latin typeface="Calibri"/>
              <a:ea typeface="Calibri"/>
              <a:cs typeface="Calibri"/>
            </a:endParaRPr>
          </a:p>
          <a:p>
            <a:pPr marL="342900" indent="-342900">
              <a:buFont typeface="Arial"/>
              <a:buChar char="•"/>
            </a:pPr>
            <a:r>
              <a:rPr lang="en-US" sz="2400">
                <a:solidFill>
                  <a:srgbClr val="FFFFFF"/>
                </a:solidFill>
                <a:latin typeface="Calibri"/>
                <a:ea typeface="Calibri"/>
                <a:cs typeface="Calibri"/>
              </a:rPr>
              <a:t>Close coordination with operations reduces impact of workflow changes</a:t>
            </a:r>
          </a:p>
          <a:p>
            <a:pPr marL="342900" indent="-342900">
              <a:buFont typeface="Arial"/>
              <a:buChar char="•"/>
            </a:pPr>
            <a:endParaRPr lang="en-US" sz="2400">
              <a:solidFill>
                <a:srgbClr val="FFFFFF"/>
              </a:solidFill>
              <a:latin typeface="Calibri"/>
              <a:ea typeface="Calibri"/>
              <a:cs typeface="Calibri"/>
            </a:endParaRPr>
          </a:p>
          <a:p>
            <a:pPr marL="342900" indent="-342900">
              <a:buFont typeface="Arial"/>
              <a:buChar char="•"/>
            </a:pPr>
            <a:r>
              <a:rPr lang="en-US" sz="2400">
                <a:solidFill>
                  <a:srgbClr val="FFFFFF"/>
                </a:solidFill>
                <a:latin typeface="Calibri"/>
                <a:ea typeface="Calibri"/>
                <a:cs typeface="Calibri"/>
              </a:rPr>
              <a:t>Technical planning improve automation reliability</a:t>
            </a:r>
            <a:endParaRPr lang="en-US">
              <a:solidFill>
                <a:srgbClr val="FFFFFF"/>
              </a:solidFill>
            </a:endParaRPr>
          </a:p>
        </p:txBody>
      </p:sp>
      <p:pic>
        <p:nvPicPr>
          <p:cNvPr id="3" name="Graphic 2" descr="Classroom outline">
            <a:extLst>
              <a:ext uri="{FF2B5EF4-FFF2-40B4-BE49-F238E27FC236}">
                <a16:creationId xmlns:a16="http://schemas.microsoft.com/office/drawing/2014/main" id="{9C4F842D-9B84-533D-3DDD-C287413B8B5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78800" y="685800"/>
            <a:ext cx="2747617" cy="2769704"/>
          </a:xfrm>
          <a:prstGeom prst="rect">
            <a:avLst/>
          </a:prstGeom>
        </p:spPr>
      </p:pic>
    </p:spTree>
    <p:extLst>
      <p:ext uri="{BB962C8B-B14F-4D97-AF65-F5344CB8AC3E}">
        <p14:creationId xmlns:p14="http://schemas.microsoft.com/office/powerpoint/2010/main" val="453957578"/>
      </p:ext>
    </p:extLst>
  </p:cSld>
  <p:clrMapOvr>
    <a:overrideClrMapping bg1="lt1" tx1="dk1" bg2="lt2" tx2="dk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a:extLst>
            <a:ext uri="{FF2B5EF4-FFF2-40B4-BE49-F238E27FC236}">
              <a16:creationId xmlns:a16="http://schemas.microsoft.com/office/drawing/2014/main" id="{A3FC8850-1D62-EE4D-8D68-0D3CB827D03D}"/>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28F9C164-0FCE-8E9C-6D35-2C803E32BB4B}"/>
              </a:ext>
            </a:extLst>
          </p:cNvPr>
          <p:cNvSpPr>
            <a:spLocks noGrp="1"/>
          </p:cNvSpPr>
          <p:nvPr>
            <p:ph type="title"/>
          </p:nvPr>
        </p:nvSpPr>
        <p:spPr>
          <a:xfrm>
            <a:off x="404867" y="274513"/>
            <a:ext cx="11484476" cy="567723"/>
          </a:xfrm>
        </p:spPr>
        <p:txBody>
          <a:bodyPr vert="horz" lIns="0" tIns="0" rIns="0" bIns="0" rtlCol="0" anchor="t">
            <a:noAutofit/>
          </a:bodyPr>
          <a:lstStyle/>
          <a:p>
            <a:r>
              <a:rPr lang="en-US" sz="4000">
                <a:latin typeface="Calibri"/>
                <a:ea typeface="Calibri"/>
                <a:cs typeface="Calibri"/>
              </a:rPr>
              <a:t>Future Focus - Building on Our Automation Foundation</a:t>
            </a:r>
            <a:endParaRPr lang="en-US"/>
          </a:p>
        </p:txBody>
      </p:sp>
      <p:sp>
        <p:nvSpPr>
          <p:cNvPr id="34" name="Content Placeholder 21">
            <a:extLst>
              <a:ext uri="{FF2B5EF4-FFF2-40B4-BE49-F238E27FC236}">
                <a16:creationId xmlns:a16="http://schemas.microsoft.com/office/drawing/2014/main" id="{DAE1F963-B532-AAF9-BF9B-1A6A2296BE8F}"/>
              </a:ext>
            </a:extLst>
          </p:cNvPr>
          <p:cNvSpPr txBox="1">
            <a:spLocks/>
          </p:cNvSpPr>
          <p:nvPr/>
        </p:nvSpPr>
        <p:spPr>
          <a:xfrm>
            <a:off x="616058" y="732089"/>
            <a:ext cx="11380121" cy="4200462"/>
          </a:xfrm>
          <a:prstGeom prst="rect">
            <a:avLst/>
          </a:prstGeom>
          <a:noFill/>
          <a:ln>
            <a:noFill/>
          </a:ln>
        </p:spPr>
        <p:style>
          <a:lnRef idx="0">
            <a:scrgbClr r="0" g="0" b="0"/>
          </a:lnRef>
          <a:fillRef idx="0">
            <a:scrgbClr r="0" g="0" b="0"/>
          </a:fillRef>
          <a:effectRef idx="0">
            <a:scrgbClr r="0" g="0" b="0"/>
          </a:effectRef>
          <a:fontRef idx="minor">
            <a:schemeClr val="accent1"/>
          </a:fontRef>
        </p:style>
        <p:txBody>
          <a:bodyPr vert="horz" lIns="0" tIns="0" rIns="0" bIns="0" rtlCol="0">
            <a:noAutofit/>
          </a:bodyPr>
          <a:lstStyle>
            <a:lvl1pPr marL="0" indent="0" algn="l" defTabSz="914400" rtl="0" eaLnBrk="1" latinLnBrk="0" hangingPunct="1">
              <a:lnSpc>
                <a:spcPct val="100000"/>
              </a:lnSpc>
              <a:spcBef>
                <a:spcPts val="0"/>
              </a:spcBef>
              <a:buFont typeface="Arial" panose="020B0604020202020204" pitchFamily="34" charset="0"/>
              <a:buNone/>
              <a:defRPr sz="1800" b="0" kern="1200">
                <a:solidFill>
                  <a:schemeClr val="tx1"/>
                </a:solidFill>
                <a:latin typeface="+mn-lt"/>
                <a:ea typeface="+mn-ea"/>
                <a:cs typeface="+mn-cs"/>
              </a:defRPr>
            </a:lvl1pPr>
            <a:lvl2pPr marL="461963" indent="-228600" algn="l" defTabSz="914400" rtl="0" eaLnBrk="1" latinLnBrk="0" hangingPunct="1">
              <a:lnSpc>
                <a:spcPct val="100000"/>
              </a:lnSpc>
              <a:spcBef>
                <a:spcPts val="0"/>
              </a:spcBef>
              <a:buSzPct val="95000"/>
              <a:buFont typeface="Arial" panose="020B0604020202020204" pitchFamily="34" charset="0"/>
              <a:buChar char="•"/>
              <a:tabLst/>
              <a:defRPr sz="1800" kern="1200">
                <a:solidFill>
                  <a:schemeClr val="tx1"/>
                </a:solidFill>
                <a:latin typeface="+mn-lt"/>
                <a:ea typeface="+mn-ea"/>
                <a:cs typeface="+mn-cs"/>
              </a:defRPr>
            </a:lvl2pPr>
            <a:lvl3pPr marL="688975" indent="-220663" algn="l" defTabSz="914400" rtl="0" eaLnBrk="1" latinLnBrk="0" hangingPunct="1">
              <a:lnSpc>
                <a:spcPct val="100000"/>
              </a:lnSpc>
              <a:spcBef>
                <a:spcPts val="0"/>
              </a:spcBef>
              <a:buFont typeface="Calibri" panose="020F0502020204030204" pitchFamily="34" charset="0"/>
              <a:buChar char="‒"/>
              <a:tabLst/>
              <a:defRPr sz="1800" kern="1200">
                <a:solidFill>
                  <a:schemeClr val="tx1"/>
                </a:solidFill>
                <a:latin typeface="+mn-lt"/>
                <a:ea typeface="+mn-ea"/>
                <a:cs typeface="+mn-cs"/>
              </a:defRPr>
            </a:lvl3pPr>
            <a:lvl4pPr marL="917575" indent="-233363" algn="l" defTabSz="914400" rtl="0" eaLnBrk="1" latinLnBrk="0" hangingPunct="1">
              <a:lnSpc>
                <a:spcPct val="100000"/>
              </a:lnSpc>
              <a:spcBef>
                <a:spcPts val="0"/>
              </a:spcBef>
              <a:buSzPct val="80000"/>
              <a:buFont typeface="Wingdings" pitchFamily="2" charset="2"/>
              <a:buChar char="§"/>
              <a:tabLst/>
              <a:defRPr sz="1800" kern="1200">
                <a:solidFill>
                  <a:schemeClr val="tx1"/>
                </a:solidFill>
                <a:latin typeface="+mn-lt"/>
                <a:ea typeface="+mn-ea"/>
                <a:cs typeface="+mn-cs"/>
              </a:defRPr>
            </a:lvl4pPr>
            <a:lvl5pPr marL="1146175" indent="-234950" algn="l" defTabSz="914400" rtl="0" eaLnBrk="1" latinLnBrk="0" hangingPunct="1">
              <a:lnSpc>
                <a:spcPct val="100000"/>
              </a:lnSpc>
              <a:spcBef>
                <a:spcPts val="0"/>
              </a:spcBef>
              <a:buSzPct val="90000"/>
              <a:buFont typeface="System Font Regular"/>
              <a:buChar char="–"/>
              <a:tabLst/>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a:solidFill>
                  <a:schemeClr val="tx2">
                    <a:lumMod val="50000"/>
                  </a:schemeClr>
                </a:solidFill>
              </a:rPr>
              <a:t>	</a:t>
            </a:r>
            <a:endParaRPr lang="en-US"/>
          </a:p>
        </p:txBody>
      </p:sp>
      <p:graphicFrame>
        <p:nvGraphicFramePr>
          <p:cNvPr id="13" name="Diagram 12">
            <a:extLst>
              <a:ext uri="{FF2B5EF4-FFF2-40B4-BE49-F238E27FC236}">
                <a16:creationId xmlns:a16="http://schemas.microsoft.com/office/drawing/2014/main" id="{857C737D-294E-9C4E-3B06-EDE4C69D80EF}"/>
              </a:ext>
            </a:extLst>
          </p:cNvPr>
          <p:cNvGraphicFramePr/>
          <p:nvPr>
            <p:extLst>
              <p:ext uri="{D42A27DB-BD31-4B8C-83A1-F6EECF244321}">
                <p14:modId xmlns:p14="http://schemas.microsoft.com/office/powerpoint/2010/main" val="3047924938"/>
              </p:ext>
            </p:extLst>
          </p:nvPr>
        </p:nvGraphicFramePr>
        <p:xfrm>
          <a:off x="505949" y="996861"/>
          <a:ext cx="11381135" cy="53887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37266479"/>
      </p:ext>
    </p:extLst>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a:extLst>
            <a:ext uri="{FF2B5EF4-FFF2-40B4-BE49-F238E27FC236}">
              <a16:creationId xmlns:a16="http://schemas.microsoft.com/office/drawing/2014/main" id="{21B1C0B1-5C55-D441-0D21-7B13F7F06FC6}"/>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F73B51B6-0920-5E04-1124-A323CE421D76}"/>
              </a:ext>
            </a:extLst>
          </p:cNvPr>
          <p:cNvSpPr>
            <a:spLocks noGrp="1"/>
          </p:cNvSpPr>
          <p:nvPr>
            <p:ph type="title"/>
          </p:nvPr>
        </p:nvSpPr>
        <p:spPr>
          <a:xfrm>
            <a:off x="404867" y="274513"/>
            <a:ext cx="10902950" cy="567723"/>
          </a:xfrm>
        </p:spPr>
        <p:txBody>
          <a:bodyPr vert="horz" lIns="0" tIns="0" rIns="0" bIns="0" rtlCol="0" anchor="t">
            <a:noAutofit/>
          </a:bodyPr>
          <a:lstStyle/>
          <a:p>
            <a:pPr algn="ctr"/>
            <a:r>
              <a:rPr lang="en-US" sz="4000">
                <a:latin typeface="Calibri"/>
                <a:ea typeface="Calibri"/>
                <a:cs typeface="Calibri"/>
              </a:rPr>
              <a:t>Next Steps – our FY26 Priorities</a:t>
            </a:r>
            <a:endParaRPr lang="en-US"/>
          </a:p>
        </p:txBody>
      </p:sp>
      <p:sp>
        <p:nvSpPr>
          <p:cNvPr id="34" name="Content Placeholder 21">
            <a:extLst>
              <a:ext uri="{FF2B5EF4-FFF2-40B4-BE49-F238E27FC236}">
                <a16:creationId xmlns:a16="http://schemas.microsoft.com/office/drawing/2014/main" id="{D83AFF72-FB1C-D700-2C9B-601B5EE4A140}"/>
              </a:ext>
            </a:extLst>
          </p:cNvPr>
          <p:cNvSpPr txBox="1">
            <a:spLocks/>
          </p:cNvSpPr>
          <p:nvPr/>
        </p:nvSpPr>
        <p:spPr>
          <a:xfrm>
            <a:off x="616058" y="732089"/>
            <a:ext cx="11380121" cy="4200462"/>
          </a:xfrm>
          <a:prstGeom prst="rect">
            <a:avLst/>
          </a:prstGeom>
          <a:noFill/>
          <a:ln>
            <a:noFill/>
          </a:ln>
        </p:spPr>
        <p:style>
          <a:lnRef idx="0">
            <a:scrgbClr r="0" g="0" b="0"/>
          </a:lnRef>
          <a:fillRef idx="0">
            <a:scrgbClr r="0" g="0" b="0"/>
          </a:fillRef>
          <a:effectRef idx="0">
            <a:scrgbClr r="0" g="0" b="0"/>
          </a:effectRef>
          <a:fontRef idx="minor">
            <a:schemeClr val="accent1"/>
          </a:fontRef>
        </p:style>
        <p:txBody>
          <a:bodyPr vert="horz" lIns="0" tIns="0" rIns="0" bIns="0" rtlCol="0">
            <a:noAutofit/>
          </a:bodyPr>
          <a:lstStyle>
            <a:lvl1pPr marL="0" indent="0" algn="l" defTabSz="914400" rtl="0" eaLnBrk="1" latinLnBrk="0" hangingPunct="1">
              <a:lnSpc>
                <a:spcPct val="100000"/>
              </a:lnSpc>
              <a:spcBef>
                <a:spcPts val="0"/>
              </a:spcBef>
              <a:buFont typeface="Arial" panose="020B0604020202020204" pitchFamily="34" charset="0"/>
              <a:buNone/>
              <a:defRPr sz="1800" b="0" kern="1200">
                <a:solidFill>
                  <a:schemeClr val="tx1"/>
                </a:solidFill>
                <a:latin typeface="+mn-lt"/>
                <a:ea typeface="+mn-ea"/>
                <a:cs typeface="+mn-cs"/>
              </a:defRPr>
            </a:lvl1pPr>
            <a:lvl2pPr marL="461963" indent="-228600" algn="l" defTabSz="914400" rtl="0" eaLnBrk="1" latinLnBrk="0" hangingPunct="1">
              <a:lnSpc>
                <a:spcPct val="100000"/>
              </a:lnSpc>
              <a:spcBef>
                <a:spcPts val="0"/>
              </a:spcBef>
              <a:buSzPct val="95000"/>
              <a:buFont typeface="Arial" panose="020B0604020202020204" pitchFamily="34" charset="0"/>
              <a:buChar char="•"/>
              <a:tabLst/>
              <a:defRPr sz="1800" kern="1200">
                <a:solidFill>
                  <a:schemeClr val="tx1"/>
                </a:solidFill>
                <a:latin typeface="+mn-lt"/>
                <a:ea typeface="+mn-ea"/>
                <a:cs typeface="+mn-cs"/>
              </a:defRPr>
            </a:lvl2pPr>
            <a:lvl3pPr marL="688975" indent="-220663" algn="l" defTabSz="914400" rtl="0" eaLnBrk="1" latinLnBrk="0" hangingPunct="1">
              <a:lnSpc>
                <a:spcPct val="100000"/>
              </a:lnSpc>
              <a:spcBef>
                <a:spcPts val="0"/>
              </a:spcBef>
              <a:buFont typeface="Calibri" panose="020F0502020204030204" pitchFamily="34" charset="0"/>
              <a:buChar char="‒"/>
              <a:tabLst/>
              <a:defRPr sz="1800" kern="1200">
                <a:solidFill>
                  <a:schemeClr val="tx1"/>
                </a:solidFill>
                <a:latin typeface="+mn-lt"/>
                <a:ea typeface="+mn-ea"/>
                <a:cs typeface="+mn-cs"/>
              </a:defRPr>
            </a:lvl3pPr>
            <a:lvl4pPr marL="917575" indent="-233363" algn="l" defTabSz="914400" rtl="0" eaLnBrk="1" latinLnBrk="0" hangingPunct="1">
              <a:lnSpc>
                <a:spcPct val="100000"/>
              </a:lnSpc>
              <a:spcBef>
                <a:spcPts val="0"/>
              </a:spcBef>
              <a:buSzPct val="80000"/>
              <a:buFont typeface="Wingdings" pitchFamily="2" charset="2"/>
              <a:buChar char="§"/>
              <a:tabLst/>
              <a:defRPr sz="1800" kern="1200">
                <a:solidFill>
                  <a:schemeClr val="tx1"/>
                </a:solidFill>
                <a:latin typeface="+mn-lt"/>
                <a:ea typeface="+mn-ea"/>
                <a:cs typeface="+mn-cs"/>
              </a:defRPr>
            </a:lvl4pPr>
            <a:lvl5pPr marL="1146175" indent="-234950" algn="l" defTabSz="914400" rtl="0" eaLnBrk="1" latinLnBrk="0" hangingPunct="1">
              <a:lnSpc>
                <a:spcPct val="100000"/>
              </a:lnSpc>
              <a:spcBef>
                <a:spcPts val="0"/>
              </a:spcBef>
              <a:buSzPct val="90000"/>
              <a:buFont typeface="System Font Regular"/>
              <a:buChar char="–"/>
              <a:tabLst/>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a:solidFill>
                  <a:schemeClr val="tx2">
                    <a:lumMod val="50000"/>
                  </a:schemeClr>
                </a:solidFill>
              </a:rPr>
              <a:t>	</a:t>
            </a:r>
            <a:endParaRPr lang="en-US"/>
          </a:p>
        </p:txBody>
      </p:sp>
      <p:graphicFrame>
        <p:nvGraphicFramePr>
          <p:cNvPr id="10" name="Diagram 9">
            <a:extLst>
              <a:ext uri="{FF2B5EF4-FFF2-40B4-BE49-F238E27FC236}">
                <a16:creationId xmlns:a16="http://schemas.microsoft.com/office/drawing/2014/main" id="{830FFEE2-2C73-4891-B14D-B8B6D8E650EB}"/>
              </a:ext>
            </a:extLst>
          </p:cNvPr>
          <p:cNvGraphicFramePr/>
          <p:nvPr>
            <p:extLst>
              <p:ext uri="{D42A27DB-BD31-4B8C-83A1-F6EECF244321}">
                <p14:modId xmlns:p14="http://schemas.microsoft.com/office/powerpoint/2010/main" val="3871284075"/>
              </p:ext>
            </p:extLst>
          </p:nvPr>
        </p:nvGraphicFramePr>
        <p:xfrm>
          <a:off x="619298" y="1169075"/>
          <a:ext cx="11152769" cy="481569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397" name="Graphic 1396" descr="Document outline">
            <a:extLst>
              <a:ext uri="{FF2B5EF4-FFF2-40B4-BE49-F238E27FC236}">
                <a16:creationId xmlns:a16="http://schemas.microsoft.com/office/drawing/2014/main" id="{25F29010-EF9F-4691-092D-BC09D313F8D5}"/>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503357" y="1897505"/>
            <a:ext cx="1089285" cy="926892"/>
          </a:xfrm>
          <a:prstGeom prst="rect">
            <a:avLst/>
          </a:prstGeom>
        </p:spPr>
      </p:pic>
      <p:pic>
        <p:nvPicPr>
          <p:cNvPr id="1398" name="Graphic 1397" descr="Left Brain outline">
            <a:extLst>
              <a:ext uri="{FF2B5EF4-FFF2-40B4-BE49-F238E27FC236}">
                <a16:creationId xmlns:a16="http://schemas.microsoft.com/office/drawing/2014/main" id="{F77F1DE3-FE00-5C98-8193-32761C18CB36}"/>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327161" y="4171015"/>
            <a:ext cx="976859" cy="926891"/>
          </a:xfrm>
          <a:prstGeom prst="rect">
            <a:avLst/>
          </a:prstGeom>
        </p:spPr>
      </p:pic>
      <p:pic>
        <p:nvPicPr>
          <p:cNvPr id="1400" name="Graphic 1399" descr="Head with gears outline">
            <a:extLst>
              <a:ext uri="{FF2B5EF4-FFF2-40B4-BE49-F238E27FC236}">
                <a16:creationId xmlns:a16="http://schemas.microsoft.com/office/drawing/2014/main" id="{8F7E2EF9-727B-8FA9-8915-24484D55D525}"/>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9348866" y="1922489"/>
            <a:ext cx="914400" cy="914400"/>
          </a:xfrm>
          <a:prstGeom prst="rect">
            <a:avLst/>
          </a:prstGeom>
        </p:spPr>
      </p:pic>
      <p:pic>
        <p:nvPicPr>
          <p:cNvPr id="1401" name="Graphic 1400" descr="Building Brick Wall outline">
            <a:extLst>
              <a:ext uri="{FF2B5EF4-FFF2-40B4-BE49-F238E27FC236}">
                <a16:creationId xmlns:a16="http://schemas.microsoft.com/office/drawing/2014/main" id="{D866B674-1027-4306-7116-49109E8E7950}"/>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5988571" y="1897505"/>
            <a:ext cx="914400" cy="914400"/>
          </a:xfrm>
          <a:prstGeom prst="rect">
            <a:avLst/>
          </a:prstGeom>
        </p:spPr>
      </p:pic>
      <p:pic>
        <p:nvPicPr>
          <p:cNvPr id="19" name="Graphic 18" descr="Illustrator outline">
            <a:extLst>
              <a:ext uri="{FF2B5EF4-FFF2-40B4-BE49-F238E27FC236}">
                <a16:creationId xmlns:a16="http://schemas.microsoft.com/office/drawing/2014/main" id="{FBAB722E-8D93-C0E7-D03C-3A88A0F8DC62}"/>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7784431" y="4174957"/>
            <a:ext cx="794085" cy="814137"/>
          </a:xfrm>
          <a:prstGeom prst="rect">
            <a:avLst/>
          </a:prstGeom>
        </p:spPr>
      </p:pic>
    </p:spTree>
    <p:extLst>
      <p:ext uri="{BB962C8B-B14F-4D97-AF65-F5344CB8AC3E}">
        <p14:creationId xmlns:p14="http://schemas.microsoft.com/office/powerpoint/2010/main" val="165976338"/>
      </p:ext>
    </p:extLst>
  </p:cSld>
  <p:clrMapOvr>
    <a:overrideClrMapping bg1="lt1" tx1="dk1" bg2="lt2" tx2="dk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a:extLst>
            <a:ext uri="{FF2B5EF4-FFF2-40B4-BE49-F238E27FC236}">
              <a16:creationId xmlns:a16="http://schemas.microsoft.com/office/drawing/2014/main" id="{52DF3E8F-E60A-953E-16D7-60A6E6604715}"/>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D855CD97-558C-7C22-236F-6F4782C6105D}"/>
              </a:ext>
            </a:extLst>
          </p:cNvPr>
          <p:cNvSpPr>
            <a:spLocks noGrp="1"/>
          </p:cNvSpPr>
          <p:nvPr>
            <p:ph type="title"/>
          </p:nvPr>
        </p:nvSpPr>
        <p:spPr>
          <a:xfrm>
            <a:off x="404867" y="274513"/>
            <a:ext cx="10902950" cy="567723"/>
          </a:xfrm>
        </p:spPr>
        <p:txBody>
          <a:bodyPr vert="horz" lIns="0" tIns="0" rIns="0" bIns="0" rtlCol="0" anchor="t">
            <a:noAutofit/>
          </a:bodyPr>
          <a:lstStyle/>
          <a:p>
            <a:pPr algn="ctr"/>
            <a:r>
              <a:rPr lang="en-US" sz="4000">
                <a:latin typeface="Calibri"/>
                <a:ea typeface="Calibri"/>
                <a:cs typeface="Calibri"/>
              </a:rPr>
              <a:t>In Summary</a:t>
            </a:r>
            <a:endParaRPr lang="en-US"/>
          </a:p>
        </p:txBody>
      </p:sp>
      <p:sp>
        <p:nvSpPr>
          <p:cNvPr id="34" name="Content Placeholder 21">
            <a:extLst>
              <a:ext uri="{FF2B5EF4-FFF2-40B4-BE49-F238E27FC236}">
                <a16:creationId xmlns:a16="http://schemas.microsoft.com/office/drawing/2014/main" id="{D36A08E0-870E-B1D7-0DDC-0A329148A1A2}"/>
              </a:ext>
            </a:extLst>
          </p:cNvPr>
          <p:cNvSpPr txBox="1">
            <a:spLocks/>
          </p:cNvSpPr>
          <p:nvPr/>
        </p:nvSpPr>
        <p:spPr>
          <a:xfrm>
            <a:off x="616058" y="732089"/>
            <a:ext cx="11380121" cy="4200462"/>
          </a:xfrm>
          <a:prstGeom prst="rect">
            <a:avLst/>
          </a:prstGeom>
          <a:noFill/>
          <a:ln>
            <a:noFill/>
          </a:ln>
        </p:spPr>
        <p:style>
          <a:lnRef idx="0">
            <a:scrgbClr r="0" g="0" b="0"/>
          </a:lnRef>
          <a:fillRef idx="0">
            <a:scrgbClr r="0" g="0" b="0"/>
          </a:fillRef>
          <a:effectRef idx="0">
            <a:scrgbClr r="0" g="0" b="0"/>
          </a:effectRef>
          <a:fontRef idx="minor">
            <a:schemeClr val="accent1"/>
          </a:fontRef>
        </p:style>
        <p:txBody>
          <a:bodyPr vert="horz" lIns="0" tIns="0" rIns="0" bIns="0" rtlCol="0">
            <a:noAutofit/>
          </a:bodyPr>
          <a:lstStyle>
            <a:lvl1pPr marL="0" indent="0" algn="l" defTabSz="914400" rtl="0" eaLnBrk="1" latinLnBrk="0" hangingPunct="1">
              <a:lnSpc>
                <a:spcPct val="100000"/>
              </a:lnSpc>
              <a:spcBef>
                <a:spcPts val="0"/>
              </a:spcBef>
              <a:buFont typeface="Arial" panose="020B0604020202020204" pitchFamily="34" charset="0"/>
              <a:buNone/>
              <a:defRPr sz="1800" b="0" kern="1200">
                <a:solidFill>
                  <a:schemeClr val="tx1"/>
                </a:solidFill>
                <a:latin typeface="+mn-lt"/>
                <a:ea typeface="+mn-ea"/>
                <a:cs typeface="+mn-cs"/>
              </a:defRPr>
            </a:lvl1pPr>
            <a:lvl2pPr marL="461963" indent="-228600" algn="l" defTabSz="914400" rtl="0" eaLnBrk="1" latinLnBrk="0" hangingPunct="1">
              <a:lnSpc>
                <a:spcPct val="100000"/>
              </a:lnSpc>
              <a:spcBef>
                <a:spcPts val="0"/>
              </a:spcBef>
              <a:buSzPct val="95000"/>
              <a:buFont typeface="Arial" panose="020B0604020202020204" pitchFamily="34" charset="0"/>
              <a:buChar char="•"/>
              <a:tabLst/>
              <a:defRPr sz="1800" kern="1200">
                <a:solidFill>
                  <a:schemeClr val="tx1"/>
                </a:solidFill>
                <a:latin typeface="+mn-lt"/>
                <a:ea typeface="+mn-ea"/>
                <a:cs typeface="+mn-cs"/>
              </a:defRPr>
            </a:lvl2pPr>
            <a:lvl3pPr marL="688975" indent="-220663" algn="l" defTabSz="914400" rtl="0" eaLnBrk="1" latinLnBrk="0" hangingPunct="1">
              <a:lnSpc>
                <a:spcPct val="100000"/>
              </a:lnSpc>
              <a:spcBef>
                <a:spcPts val="0"/>
              </a:spcBef>
              <a:buFont typeface="Calibri" panose="020F0502020204030204" pitchFamily="34" charset="0"/>
              <a:buChar char="‒"/>
              <a:tabLst/>
              <a:defRPr sz="1800" kern="1200">
                <a:solidFill>
                  <a:schemeClr val="tx1"/>
                </a:solidFill>
                <a:latin typeface="+mn-lt"/>
                <a:ea typeface="+mn-ea"/>
                <a:cs typeface="+mn-cs"/>
              </a:defRPr>
            </a:lvl3pPr>
            <a:lvl4pPr marL="917575" indent="-233363" algn="l" defTabSz="914400" rtl="0" eaLnBrk="1" latinLnBrk="0" hangingPunct="1">
              <a:lnSpc>
                <a:spcPct val="100000"/>
              </a:lnSpc>
              <a:spcBef>
                <a:spcPts val="0"/>
              </a:spcBef>
              <a:buSzPct val="80000"/>
              <a:buFont typeface="Wingdings" pitchFamily="2" charset="2"/>
              <a:buChar char="§"/>
              <a:tabLst/>
              <a:defRPr sz="1800" kern="1200">
                <a:solidFill>
                  <a:schemeClr val="tx1"/>
                </a:solidFill>
                <a:latin typeface="+mn-lt"/>
                <a:ea typeface="+mn-ea"/>
                <a:cs typeface="+mn-cs"/>
              </a:defRPr>
            </a:lvl4pPr>
            <a:lvl5pPr marL="1146175" indent="-234950" algn="l" defTabSz="914400" rtl="0" eaLnBrk="1" latinLnBrk="0" hangingPunct="1">
              <a:lnSpc>
                <a:spcPct val="100000"/>
              </a:lnSpc>
              <a:spcBef>
                <a:spcPts val="0"/>
              </a:spcBef>
              <a:buSzPct val="90000"/>
              <a:buFont typeface="System Font Regular"/>
              <a:buChar char="–"/>
              <a:tabLst/>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a:solidFill>
                  <a:schemeClr val="tx2">
                    <a:lumMod val="50000"/>
                  </a:schemeClr>
                </a:solidFill>
              </a:rPr>
              <a:t>	</a:t>
            </a:r>
            <a:endParaRPr lang="en-US"/>
          </a:p>
        </p:txBody>
      </p:sp>
      <p:sp>
        <p:nvSpPr>
          <p:cNvPr id="33" name="TextBox 32">
            <a:extLst>
              <a:ext uri="{FF2B5EF4-FFF2-40B4-BE49-F238E27FC236}">
                <a16:creationId xmlns:a16="http://schemas.microsoft.com/office/drawing/2014/main" id="{0F07AA7C-8EB0-6B69-42D2-E2D7722373C7}"/>
              </a:ext>
            </a:extLst>
          </p:cNvPr>
          <p:cNvSpPr txBox="1"/>
          <p:nvPr/>
        </p:nvSpPr>
        <p:spPr>
          <a:xfrm>
            <a:off x="615340" y="1125759"/>
            <a:ext cx="10960051" cy="415498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2400" b="1">
              <a:solidFill>
                <a:schemeClr val="accent2">
                  <a:lumMod val="76000"/>
                </a:schemeClr>
              </a:solidFill>
              <a:ea typeface="Calibri"/>
              <a:cs typeface="Calibri"/>
            </a:endParaRPr>
          </a:p>
          <a:p>
            <a:pPr marL="228600" indent="-228600">
              <a:buFont typeface=""/>
              <a:buChar char="•"/>
            </a:pPr>
            <a:r>
              <a:rPr lang="en-US" sz="2400" b="1">
                <a:solidFill>
                  <a:schemeClr val="accent2">
                    <a:lumMod val="76000"/>
                  </a:schemeClr>
                </a:solidFill>
              </a:rPr>
              <a:t>Strong Growth &amp; Impact: </a:t>
            </a:r>
            <a:r>
              <a:rPr lang="en-US" sz="2400">
                <a:solidFill>
                  <a:schemeClr val="accent2">
                    <a:lumMod val="76000"/>
                  </a:schemeClr>
                </a:solidFill>
              </a:rPr>
              <a:t>40 live automations with more coming, $3.5M in labor value reallocated in FY25, over 1.5M transactions processed</a:t>
            </a:r>
            <a:endParaRPr lang="en-US" sz="2400">
              <a:solidFill>
                <a:schemeClr val="accent2">
                  <a:lumMod val="76000"/>
                </a:schemeClr>
              </a:solidFill>
              <a:ea typeface="Calibri"/>
              <a:cs typeface="Calibri"/>
            </a:endParaRPr>
          </a:p>
          <a:p>
            <a:pPr marL="228600" indent="-228600">
              <a:buFont typeface=""/>
              <a:buChar char="•"/>
            </a:pPr>
            <a:endParaRPr lang="en-US" sz="2400">
              <a:solidFill>
                <a:schemeClr val="accent2">
                  <a:lumMod val="76000"/>
                </a:schemeClr>
              </a:solidFill>
              <a:ea typeface="Calibri"/>
              <a:cs typeface="Calibri"/>
            </a:endParaRPr>
          </a:p>
          <a:p>
            <a:pPr marL="228600" indent="-228600">
              <a:buFont typeface=""/>
              <a:buChar char="•"/>
            </a:pPr>
            <a:r>
              <a:rPr lang="en-US" sz="2400" b="1">
                <a:solidFill>
                  <a:schemeClr val="accent2">
                    <a:lumMod val="76000"/>
                  </a:schemeClr>
                </a:solidFill>
              </a:rPr>
              <a:t>Overcoming Challenges: </a:t>
            </a:r>
            <a:r>
              <a:rPr lang="en-US" sz="2400">
                <a:solidFill>
                  <a:schemeClr val="accent2">
                    <a:lumMod val="76000"/>
                  </a:schemeClr>
                </a:solidFill>
              </a:rPr>
              <a:t>Leveraging structured intake, proactive idea sourcing, and workshops to drive engagement and adoption</a:t>
            </a:r>
            <a:endParaRPr lang="en-US" sz="2400">
              <a:solidFill>
                <a:schemeClr val="accent2">
                  <a:lumMod val="76000"/>
                </a:schemeClr>
              </a:solidFill>
              <a:ea typeface="Calibri"/>
              <a:cs typeface="Calibri"/>
            </a:endParaRPr>
          </a:p>
          <a:p>
            <a:pPr marL="228600" indent="-228600">
              <a:buFont typeface=""/>
              <a:buChar char="•"/>
            </a:pPr>
            <a:endParaRPr lang="en-US" sz="2400">
              <a:solidFill>
                <a:schemeClr val="accent2">
                  <a:lumMod val="76000"/>
                </a:schemeClr>
              </a:solidFill>
              <a:ea typeface="Calibri"/>
              <a:cs typeface="Calibri"/>
            </a:endParaRPr>
          </a:p>
          <a:p>
            <a:pPr marL="228600" indent="-228600">
              <a:buFont typeface=""/>
              <a:buChar char="•"/>
            </a:pPr>
            <a:r>
              <a:rPr lang="en-US" sz="2400" b="1">
                <a:solidFill>
                  <a:schemeClr val="accent2">
                    <a:lumMod val="76000"/>
                  </a:schemeClr>
                </a:solidFill>
              </a:rPr>
              <a:t>Solid Foundation: </a:t>
            </a:r>
            <a:r>
              <a:rPr lang="en-US" sz="2400">
                <a:solidFill>
                  <a:schemeClr val="accent2">
                    <a:lumMod val="76000"/>
                  </a:schemeClr>
                </a:solidFill>
              </a:rPr>
              <a:t>Strong cross-team coordination enabling sustainable scaling</a:t>
            </a:r>
            <a:endParaRPr lang="en-US" sz="2400">
              <a:solidFill>
                <a:schemeClr val="accent2">
                  <a:lumMod val="76000"/>
                </a:schemeClr>
              </a:solidFill>
              <a:ea typeface="Calibri"/>
              <a:cs typeface="Calibri"/>
            </a:endParaRPr>
          </a:p>
          <a:p>
            <a:pPr marL="228600" indent="-228600">
              <a:buFont typeface=""/>
              <a:buChar char="•"/>
            </a:pPr>
            <a:endParaRPr lang="en-US" sz="2400">
              <a:solidFill>
                <a:schemeClr val="accent2">
                  <a:lumMod val="76000"/>
                </a:schemeClr>
              </a:solidFill>
              <a:ea typeface="Calibri"/>
              <a:cs typeface="Calibri"/>
            </a:endParaRPr>
          </a:p>
          <a:p>
            <a:pPr marL="228600" indent="-228600">
              <a:buFont typeface=""/>
              <a:buChar char="•"/>
            </a:pPr>
            <a:r>
              <a:rPr lang="en-US" sz="2400" b="1">
                <a:solidFill>
                  <a:schemeClr val="accent2">
                    <a:lumMod val="76000"/>
                  </a:schemeClr>
                </a:solidFill>
              </a:rPr>
              <a:t>Looking Ahead to FY26: </a:t>
            </a:r>
            <a:r>
              <a:rPr lang="en-US" sz="2400">
                <a:solidFill>
                  <a:schemeClr val="accent2">
                    <a:lumMod val="76000"/>
                  </a:schemeClr>
                </a:solidFill>
              </a:rPr>
              <a:t>Expand automation reach, strengthen technical capabilities, and deliver measurable value across RCO</a:t>
            </a:r>
            <a:endParaRPr lang="en-US" sz="2400">
              <a:solidFill>
                <a:schemeClr val="accent2">
                  <a:lumMod val="76000"/>
                </a:schemeClr>
              </a:solidFill>
              <a:ea typeface="Calibri"/>
              <a:cs typeface="Calibri"/>
            </a:endParaRPr>
          </a:p>
        </p:txBody>
      </p:sp>
    </p:spTree>
    <p:extLst>
      <p:ext uri="{BB962C8B-B14F-4D97-AF65-F5344CB8AC3E}">
        <p14:creationId xmlns:p14="http://schemas.microsoft.com/office/powerpoint/2010/main" val="184215527"/>
      </p:ext>
    </p:extLst>
  </p:cSld>
  <p:clrMapOvr>
    <a:overrideClrMapping bg1="lt1" tx1="dk1" bg2="lt2" tx2="dk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9BD40A-48A8-0CE2-DD56-6BD5AAFA7206}"/>
              </a:ext>
            </a:extLst>
          </p:cNvPr>
          <p:cNvSpPr>
            <a:spLocks noGrp="1"/>
          </p:cNvSpPr>
          <p:nvPr>
            <p:ph type="title"/>
          </p:nvPr>
        </p:nvSpPr>
        <p:spPr>
          <a:xfrm>
            <a:off x="641350" y="523875"/>
            <a:ext cx="10902950" cy="956516"/>
          </a:xfrm>
        </p:spPr>
        <p:txBody>
          <a:bodyPr anchor="t">
            <a:normAutofit/>
          </a:bodyPr>
          <a:lstStyle/>
          <a:p>
            <a:r>
              <a:rPr lang="en-US" sz="4000">
                <a:latin typeface="Calibri"/>
                <a:ea typeface="Calibri"/>
                <a:cs typeface="Calibri"/>
              </a:rPr>
              <a:t>Open Discussion and Q&amp;A</a:t>
            </a:r>
          </a:p>
        </p:txBody>
      </p:sp>
      <p:pic>
        <p:nvPicPr>
          <p:cNvPr id="1028" name="Picture 4" descr="Generated image">
            <a:extLst>
              <a:ext uri="{FF2B5EF4-FFF2-40B4-BE49-F238E27FC236}">
                <a16:creationId xmlns:a16="http://schemas.microsoft.com/office/drawing/2014/main" id="{6B47D2DC-3999-95E4-EE2A-FF6A3F6B39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23762" y="1088858"/>
            <a:ext cx="9822873" cy="543576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62062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EDAC0E4-12C7-C24B-3D06-BFBEA14C210C}"/>
              </a:ext>
            </a:extLst>
          </p:cNvPr>
          <p:cNvSpPr>
            <a:spLocks noGrp="1"/>
          </p:cNvSpPr>
          <p:nvPr>
            <p:ph type="title"/>
          </p:nvPr>
        </p:nvSpPr>
        <p:spPr>
          <a:xfrm>
            <a:off x="641350" y="523875"/>
            <a:ext cx="10902950" cy="956516"/>
          </a:xfrm>
        </p:spPr>
        <p:txBody>
          <a:bodyPr anchor="t">
            <a:normAutofit/>
          </a:bodyPr>
          <a:lstStyle/>
          <a:p>
            <a:r>
              <a:rPr lang="en-US" sz="4000">
                <a:latin typeface="Calibri"/>
                <a:ea typeface="Calibri"/>
                <a:cs typeface="Calibri"/>
              </a:rPr>
              <a:t>For Questions Reach Out To</a:t>
            </a:r>
          </a:p>
        </p:txBody>
      </p:sp>
      <p:graphicFrame>
        <p:nvGraphicFramePr>
          <p:cNvPr id="6" name="Content Placeholder 2">
            <a:extLst>
              <a:ext uri="{FF2B5EF4-FFF2-40B4-BE49-F238E27FC236}">
                <a16:creationId xmlns:a16="http://schemas.microsoft.com/office/drawing/2014/main" id="{0349825E-90B4-B7EB-57A5-F7B2764C0026}"/>
              </a:ext>
            </a:extLst>
          </p:cNvPr>
          <p:cNvGraphicFramePr>
            <a:graphicFrameLocks noGrp="1"/>
          </p:cNvGraphicFramePr>
          <p:nvPr>
            <p:ph type="tbl" sz="quarter" idx="10"/>
            <p:extLst>
              <p:ext uri="{D42A27DB-BD31-4B8C-83A1-F6EECF244321}">
                <p14:modId xmlns:p14="http://schemas.microsoft.com/office/powerpoint/2010/main" val="3947310159"/>
              </p:ext>
            </p:extLst>
          </p:nvPr>
        </p:nvGraphicFramePr>
        <p:xfrm>
          <a:off x="641350" y="1299411"/>
          <a:ext cx="10902950" cy="39944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804811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0479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6B05AE-C7E6-A3C3-DEA9-5B80A74A0777}"/>
              </a:ext>
            </a:extLst>
          </p:cNvPr>
          <p:cNvSpPr>
            <a:spLocks noGrp="1"/>
          </p:cNvSpPr>
          <p:nvPr>
            <p:ph type="title"/>
          </p:nvPr>
        </p:nvSpPr>
        <p:spPr>
          <a:xfrm>
            <a:off x="641350" y="356307"/>
            <a:ext cx="10902950" cy="956516"/>
          </a:xfrm>
        </p:spPr>
        <p:txBody>
          <a:bodyPr anchor="ctr">
            <a:normAutofit/>
          </a:bodyPr>
          <a:lstStyle/>
          <a:p>
            <a:r>
              <a:rPr lang="en-US" sz="4400">
                <a:latin typeface="Calibri"/>
                <a:ea typeface="Calibri"/>
                <a:cs typeface="Calibri"/>
              </a:rPr>
              <a:t>Agenda</a:t>
            </a:r>
          </a:p>
        </p:txBody>
      </p:sp>
      <p:sp>
        <p:nvSpPr>
          <p:cNvPr id="3" name="Content Placeholder 2">
            <a:extLst>
              <a:ext uri="{FF2B5EF4-FFF2-40B4-BE49-F238E27FC236}">
                <a16:creationId xmlns:a16="http://schemas.microsoft.com/office/drawing/2014/main" id="{9A7FF6C6-94E3-F430-3BD8-B0AF4FCFCCCB}"/>
              </a:ext>
            </a:extLst>
          </p:cNvPr>
          <p:cNvSpPr>
            <a:spLocks noGrp="1"/>
          </p:cNvSpPr>
          <p:nvPr>
            <p:ph idx="4294967295"/>
          </p:nvPr>
        </p:nvSpPr>
        <p:spPr>
          <a:xfrm>
            <a:off x="641350" y="1118441"/>
            <a:ext cx="10902950" cy="5381244"/>
          </a:xfrm>
        </p:spPr>
        <p:txBody>
          <a:bodyPr anchor="t">
            <a:normAutofit lnSpcReduction="10000"/>
          </a:bodyPr>
          <a:lstStyle/>
          <a:p>
            <a:endParaRPr lang="en-US" sz="2400" kern="1200">
              <a:solidFill>
                <a:schemeClr val="accent2"/>
              </a:solidFill>
              <a:ea typeface="Calibri"/>
              <a:cs typeface="Calibri"/>
            </a:endParaRPr>
          </a:p>
          <a:p>
            <a:pPr indent="-342900">
              <a:spcAft>
                <a:spcPts val="1200"/>
              </a:spcAft>
              <a:buFont typeface="Arial" panose="020B0604020202020204" pitchFamily="34" charset="0"/>
              <a:buChar char="•"/>
            </a:pPr>
            <a:r>
              <a:rPr lang="en-US" sz="2400" kern="1200">
                <a:solidFill>
                  <a:schemeClr val="accent2"/>
                </a:solidFill>
                <a:latin typeface="Calibri"/>
                <a:ea typeface="Calibri"/>
                <a:cs typeface="Calibri"/>
              </a:rPr>
              <a:t>Introductions</a:t>
            </a:r>
          </a:p>
          <a:p>
            <a:pPr indent="-342900">
              <a:spcAft>
                <a:spcPts val="1200"/>
              </a:spcAft>
              <a:buFont typeface="Arial" panose="020B0604020202020204" pitchFamily="34" charset="0"/>
              <a:buChar char="•"/>
            </a:pPr>
            <a:r>
              <a:rPr lang="en-US" sz="2400" kern="1200">
                <a:solidFill>
                  <a:schemeClr val="accent2"/>
                </a:solidFill>
                <a:latin typeface="Calibri"/>
                <a:ea typeface="Calibri"/>
                <a:cs typeface="Calibri"/>
              </a:rPr>
              <a:t>Overview of Our Automation </a:t>
            </a:r>
            <a:r>
              <a:rPr lang="en-US" sz="2400">
                <a:solidFill>
                  <a:schemeClr val="accent2"/>
                </a:solidFill>
                <a:latin typeface="Calibri"/>
                <a:ea typeface="Calibri"/>
                <a:cs typeface="Calibri"/>
              </a:rPr>
              <a:t>Program</a:t>
            </a:r>
          </a:p>
          <a:p>
            <a:pPr lvl="2" indent="-342900">
              <a:spcAft>
                <a:spcPts val="1200"/>
              </a:spcAft>
              <a:buFont typeface="Courier New" panose="020B0604020202020204" pitchFamily="34" charset="0"/>
              <a:buChar char="o"/>
            </a:pPr>
            <a:r>
              <a:rPr lang="en-US" sz="1800">
                <a:solidFill>
                  <a:schemeClr val="accent2"/>
                </a:solidFill>
                <a:latin typeface="Calibri"/>
                <a:ea typeface="Calibri"/>
                <a:cs typeface="Calibri"/>
              </a:rPr>
              <a:t>Our Automation Team</a:t>
            </a:r>
          </a:p>
          <a:p>
            <a:pPr lvl="2" indent="-342900">
              <a:spcAft>
                <a:spcPts val="1200"/>
              </a:spcAft>
              <a:buFont typeface="Courier New" panose="020B0604020202020204" pitchFamily="34" charset="0"/>
              <a:buChar char="o"/>
            </a:pPr>
            <a:r>
              <a:rPr lang="en-US" sz="1800">
                <a:solidFill>
                  <a:schemeClr val="accent2"/>
                </a:solidFill>
                <a:latin typeface="Calibri"/>
                <a:ea typeface="Calibri"/>
                <a:cs typeface="Calibri"/>
              </a:rPr>
              <a:t>Governance Structure</a:t>
            </a:r>
          </a:p>
          <a:p>
            <a:pPr lvl="2" indent="-342900">
              <a:spcAft>
                <a:spcPts val="1200"/>
              </a:spcAft>
              <a:buFont typeface="Courier New" panose="020B0604020202020204" pitchFamily="34" charset="0"/>
              <a:buChar char="o"/>
            </a:pPr>
            <a:r>
              <a:rPr lang="en-US" sz="1800">
                <a:solidFill>
                  <a:schemeClr val="accent2"/>
                </a:solidFill>
                <a:latin typeface="Calibri"/>
                <a:ea typeface="Calibri"/>
                <a:cs typeface="Calibri"/>
              </a:rPr>
              <a:t>Key Pillars</a:t>
            </a:r>
          </a:p>
          <a:p>
            <a:pPr lvl="2" indent="-342900">
              <a:spcAft>
                <a:spcPts val="1200"/>
              </a:spcAft>
              <a:buFont typeface="Courier New" panose="020B0604020202020204" pitchFamily="34" charset="0"/>
              <a:buChar char="o"/>
            </a:pPr>
            <a:r>
              <a:rPr lang="en-US" sz="1800">
                <a:solidFill>
                  <a:schemeClr val="accent2"/>
                </a:solidFill>
                <a:latin typeface="Calibri"/>
                <a:ea typeface="Calibri"/>
                <a:cs typeface="Calibri"/>
              </a:rPr>
              <a:t>Scope and Key Goals</a:t>
            </a:r>
          </a:p>
          <a:p>
            <a:pPr lvl="2" indent="-342900">
              <a:spcAft>
                <a:spcPts val="1200"/>
              </a:spcAft>
              <a:buFont typeface="Courier New" panose="020B0604020202020204" pitchFamily="34" charset="0"/>
              <a:buChar char="o"/>
            </a:pPr>
            <a:r>
              <a:rPr lang="en-US" sz="1800">
                <a:solidFill>
                  <a:schemeClr val="accent2"/>
                </a:solidFill>
                <a:latin typeface="Calibri"/>
                <a:ea typeface="Calibri"/>
                <a:cs typeface="Calibri"/>
              </a:rPr>
              <a:t>Tools and Tech </a:t>
            </a:r>
          </a:p>
          <a:p>
            <a:pPr indent="-342900">
              <a:spcAft>
                <a:spcPts val="1200"/>
              </a:spcAft>
              <a:buChar char="•"/>
            </a:pPr>
            <a:r>
              <a:rPr lang="en-US" sz="2400">
                <a:solidFill>
                  <a:schemeClr val="accent2"/>
                </a:solidFill>
                <a:ea typeface="Calibri"/>
                <a:cs typeface="Calibri"/>
              </a:rPr>
              <a:t>Measurable Impact and Major Successes</a:t>
            </a:r>
            <a:endParaRPr lang="en-US">
              <a:solidFill>
                <a:schemeClr val="accent2"/>
              </a:solidFill>
              <a:ea typeface="Calibri"/>
              <a:cs typeface="Calibri"/>
            </a:endParaRPr>
          </a:p>
          <a:p>
            <a:pPr indent="-342900">
              <a:spcAft>
                <a:spcPts val="1200"/>
              </a:spcAft>
              <a:buFont typeface="Arial" panose="020B0604020202020204" pitchFamily="34" charset="0"/>
              <a:buChar char="•"/>
            </a:pPr>
            <a:r>
              <a:rPr lang="en-US" sz="2400" kern="1200">
                <a:solidFill>
                  <a:schemeClr val="accent2"/>
                </a:solidFill>
                <a:latin typeface="Calibri"/>
                <a:ea typeface="Calibri"/>
                <a:cs typeface="Calibri"/>
              </a:rPr>
              <a:t>Challenges</a:t>
            </a:r>
            <a:r>
              <a:rPr lang="en-US" sz="2400">
                <a:solidFill>
                  <a:schemeClr val="accent2"/>
                </a:solidFill>
                <a:latin typeface="Calibri"/>
                <a:ea typeface="Calibri"/>
                <a:cs typeface="Calibri"/>
              </a:rPr>
              <a:t> and</a:t>
            </a:r>
            <a:r>
              <a:rPr lang="en-US" sz="2400" kern="1200">
                <a:solidFill>
                  <a:schemeClr val="accent2"/>
                </a:solidFill>
                <a:latin typeface="Calibri"/>
                <a:ea typeface="Calibri"/>
                <a:cs typeface="Calibri"/>
              </a:rPr>
              <a:t> Lessons Learned</a:t>
            </a:r>
          </a:p>
          <a:p>
            <a:pPr indent="-342900">
              <a:spcAft>
                <a:spcPts val="1200"/>
              </a:spcAft>
              <a:buFont typeface="Arial" panose="020B0604020202020204" pitchFamily="34" charset="0"/>
              <a:buChar char="•"/>
            </a:pPr>
            <a:r>
              <a:rPr lang="en-US" sz="2400">
                <a:solidFill>
                  <a:schemeClr val="accent2"/>
                </a:solidFill>
                <a:latin typeface="Calibri"/>
                <a:ea typeface="Calibri"/>
                <a:cs typeface="Calibri"/>
              </a:rPr>
              <a:t>Future Focus and Next Steps</a:t>
            </a:r>
          </a:p>
          <a:p>
            <a:pPr indent="-342900">
              <a:spcAft>
                <a:spcPts val="1200"/>
              </a:spcAft>
              <a:buFont typeface="Arial" panose="020B0604020202020204" pitchFamily="34" charset="0"/>
              <a:buChar char="•"/>
            </a:pPr>
            <a:r>
              <a:rPr lang="en-US" sz="2400" kern="1200">
                <a:solidFill>
                  <a:schemeClr val="accent2"/>
                </a:solidFill>
                <a:latin typeface="Calibri"/>
                <a:ea typeface="Calibri"/>
                <a:cs typeface="Calibri"/>
              </a:rPr>
              <a:t>Open Discussion and Q&amp;A</a:t>
            </a:r>
          </a:p>
        </p:txBody>
      </p:sp>
    </p:spTree>
    <p:extLst>
      <p:ext uri="{BB962C8B-B14F-4D97-AF65-F5344CB8AC3E}">
        <p14:creationId xmlns:p14="http://schemas.microsoft.com/office/powerpoint/2010/main" val="18449263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Content Placeholder 21">
            <a:extLst>
              <a:ext uri="{FF2B5EF4-FFF2-40B4-BE49-F238E27FC236}">
                <a16:creationId xmlns:a16="http://schemas.microsoft.com/office/drawing/2014/main" id="{B541F55C-2EE2-A2A7-A63C-391C9B99BFA7}"/>
              </a:ext>
            </a:extLst>
          </p:cNvPr>
          <p:cNvSpPr>
            <a:spLocks noGrp="1"/>
          </p:cNvSpPr>
          <p:nvPr>
            <p:ph sz="half" idx="1"/>
          </p:nvPr>
        </p:nvSpPr>
        <p:spPr>
          <a:xfrm>
            <a:off x="986262" y="1605545"/>
            <a:ext cx="5663447" cy="1787506"/>
          </a:xfrm>
        </p:spPr>
        <p:txBody>
          <a:bodyPr vert="horz" lIns="0" tIns="0" rIns="0" bIns="0" rtlCol="0" anchor="t">
            <a:noAutofit/>
          </a:bodyPr>
          <a:lstStyle/>
          <a:p>
            <a:endParaRPr lang="en-US" sz="2400">
              <a:ea typeface="Calibri"/>
              <a:cs typeface="Calibri"/>
            </a:endParaRPr>
          </a:p>
          <a:p>
            <a:r>
              <a:rPr lang="en-US" sz="2400"/>
              <a:t>Launched in 2019, our Automation program has grown significantly, expanding across most RCO departments</a:t>
            </a:r>
            <a:endParaRPr lang="en-US" sz="2400">
              <a:ea typeface="Calibri"/>
              <a:cs typeface="Calibri"/>
            </a:endParaRPr>
          </a:p>
          <a:p>
            <a:pPr marL="285750" indent="-285750">
              <a:buFont typeface="Arial,Sans-Serif" panose="020B0604020202020204" pitchFamily="34" charset="0"/>
              <a:buChar char="•"/>
            </a:pPr>
            <a:endParaRPr lang="en-US" sz="2400">
              <a:ea typeface="Calibri"/>
              <a:cs typeface="Calibri"/>
            </a:endParaRPr>
          </a:p>
          <a:p>
            <a:pPr marL="285750" indent="-285750">
              <a:buFont typeface="Arial" panose="020B0604020202020204" pitchFamily="34" charset="0"/>
              <a:buChar char="•"/>
            </a:pPr>
            <a:endParaRPr lang="en-US" sz="2400">
              <a:ea typeface="Calibri"/>
              <a:cs typeface="Calibri"/>
            </a:endParaRPr>
          </a:p>
        </p:txBody>
      </p:sp>
      <p:pic>
        <p:nvPicPr>
          <p:cNvPr id="2" name="Picture 1" descr="A group of people with icons&#10;&#10;AI-generated content may be incorrect.">
            <a:extLst>
              <a:ext uri="{FF2B5EF4-FFF2-40B4-BE49-F238E27FC236}">
                <a16:creationId xmlns:a16="http://schemas.microsoft.com/office/drawing/2014/main" id="{1E4FD361-14D7-38ED-F467-5FF3A1D123DD}"/>
              </a:ext>
            </a:extLst>
          </p:cNvPr>
          <p:cNvPicPr>
            <a:picLocks noChangeAspect="1"/>
          </p:cNvPicPr>
          <p:nvPr/>
        </p:nvPicPr>
        <p:blipFill>
          <a:blip r:embed="rId3">
            <a:extLst>
              <a:ext uri="{BEBA8EAE-BF5A-486C-A8C5-ECC9F3942E4B}">
                <a14:imgProps xmlns:a14="http://schemas.microsoft.com/office/drawing/2010/main">
                  <a14:imgLayer r:embed="rId4">
                    <a14:imgEffect>
                      <a14:saturation sat="88000"/>
                    </a14:imgEffect>
                    <a14:imgEffect>
                      <a14:brightnessContrast bright="15000" contrast="-8000"/>
                    </a14:imgEffect>
                  </a14:imgLayer>
                </a14:imgProps>
              </a:ext>
            </a:extLst>
          </a:blip>
          <a:srcRect l="128" t="20434" r="-128" b="26054"/>
          <a:stretch>
            <a:fillRect/>
          </a:stretch>
        </p:blipFill>
        <p:spPr>
          <a:xfrm>
            <a:off x="6642926" y="853149"/>
            <a:ext cx="4583771" cy="2577173"/>
          </a:xfrm>
          <a:prstGeom prst="roundRect">
            <a:avLst>
              <a:gd name="adj" fmla="val 8594"/>
            </a:avLst>
          </a:prstGeom>
          <a:solidFill>
            <a:srgbClr val="FFFFFF">
              <a:shade val="85000"/>
            </a:srgbClr>
          </a:solidFill>
          <a:ln>
            <a:noFill/>
          </a:ln>
          <a:effectLst/>
        </p:spPr>
      </p:pic>
      <p:sp>
        <p:nvSpPr>
          <p:cNvPr id="5" name="TextBox 4">
            <a:extLst>
              <a:ext uri="{FF2B5EF4-FFF2-40B4-BE49-F238E27FC236}">
                <a16:creationId xmlns:a16="http://schemas.microsoft.com/office/drawing/2014/main" id="{DBE8EA42-B298-0701-5007-0357394886B5}"/>
              </a:ext>
            </a:extLst>
          </p:cNvPr>
          <p:cNvSpPr txBox="1"/>
          <p:nvPr/>
        </p:nvSpPr>
        <p:spPr>
          <a:xfrm>
            <a:off x="897714" y="854683"/>
            <a:ext cx="4873051"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000">
                <a:solidFill>
                  <a:schemeClr val="accent2"/>
                </a:solidFill>
                <a:ea typeface="Calibri"/>
                <a:cs typeface="Calibri"/>
              </a:rPr>
              <a:t>Our Automation Team</a:t>
            </a:r>
            <a:endParaRPr lang="en-US">
              <a:solidFill>
                <a:schemeClr val="accent2"/>
              </a:solidFill>
            </a:endParaRPr>
          </a:p>
        </p:txBody>
      </p:sp>
      <p:sp>
        <p:nvSpPr>
          <p:cNvPr id="8" name="TextBox 7">
            <a:extLst>
              <a:ext uri="{FF2B5EF4-FFF2-40B4-BE49-F238E27FC236}">
                <a16:creationId xmlns:a16="http://schemas.microsoft.com/office/drawing/2014/main" id="{FE47C8B9-7B76-5BD2-95C9-EF8B2FC26ADF}"/>
              </a:ext>
            </a:extLst>
          </p:cNvPr>
          <p:cNvSpPr txBox="1"/>
          <p:nvPr/>
        </p:nvSpPr>
        <p:spPr>
          <a:xfrm>
            <a:off x="1315416" y="5616174"/>
            <a:ext cx="10923538" cy="461665"/>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r>
              <a:rPr lang="en-US" sz="2400" b="1">
                <a:ea typeface="Calibri"/>
                <a:cs typeface="Calibri"/>
              </a:rPr>
              <a:t>Developers:</a:t>
            </a:r>
            <a:r>
              <a:rPr lang="en-US" sz="2400">
                <a:solidFill>
                  <a:schemeClr val="tx2">
                    <a:lumMod val="49000"/>
                  </a:schemeClr>
                </a:solidFill>
                <a:ea typeface="Calibri"/>
                <a:cs typeface="Calibri"/>
              </a:rPr>
              <a:t> </a:t>
            </a:r>
            <a:r>
              <a:rPr lang="en-US" sz="2400">
                <a:ea typeface="Calibri"/>
                <a:cs typeface="Calibri"/>
              </a:rPr>
              <a:t>Build, test, deploy, and maintain automation solutions</a:t>
            </a:r>
          </a:p>
        </p:txBody>
      </p:sp>
      <p:sp>
        <p:nvSpPr>
          <p:cNvPr id="9" name="TextBox 8">
            <a:extLst>
              <a:ext uri="{FF2B5EF4-FFF2-40B4-BE49-F238E27FC236}">
                <a16:creationId xmlns:a16="http://schemas.microsoft.com/office/drawing/2014/main" id="{71580EC6-8392-2877-197A-241C4D02632B}"/>
              </a:ext>
            </a:extLst>
          </p:cNvPr>
          <p:cNvSpPr txBox="1"/>
          <p:nvPr/>
        </p:nvSpPr>
        <p:spPr>
          <a:xfrm>
            <a:off x="899211" y="5470662"/>
            <a:ext cx="538872" cy="769441"/>
          </a:xfrm>
          <a:prstGeom prst="rect">
            <a:avLst/>
          </a:prstGeom>
          <a:ln>
            <a:noFill/>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4400" b="1">
                <a:solidFill>
                  <a:srgbClr val="000000"/>
                </a:solidFill>
                <a:ea typeface="Calibri"/>
                <a:cs typeface="Calibri"/>
              </a:rPr>
              <a:t>4</a:t>
            </a:r>
          </a:p>
        </p:txBody>
      </p:sp>
      <p:sp>
        <p:nvSpPr>
          <p:cNvPr id="10" name="TextBox 9">
            <a:extLst>
              <a:ext uri="{FF2B5EF4-FFF2-40B4-BE49-F238E27FC236}">
                <a16:creationId xmlns:a16="http://schemas.microsoft.com/office/drawing/2014/main" id="{7E78378F-DFEE-01F8-D101-157D5C2F7E72}"/>
              </a:ext>
            </a:extLst>
          </p:cNvPr>
          <p:cNvSpPr txBox="1"/>
          <p:nvPr/>
        </p:nvSpPr>
        <p:spPr>
          <a:xfrm>
            <a:off x="1341689" y="5006736"/>
            <a:ext cx="10879747" cy="461665"/>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r>
              <a:rPr lang="en-US" sz="2400" b="1">
                <a:ea typeface="Calibri"/>
                <a:cs typeface="Calibri"/>
              </a:rPr>
              <a:t>Senior Solution Designers:</a:t>
            </a:r>
            <a:r>
              <a:rPr lang="en-US" sz="2400">
                <a:ea typeface="Calibri"/>
                <a:cs typeface="Calibri"/>
              </a:rPr>
              <a:t> Identify, evaluate, design, document automation solutions </a:t>
            </a:r>
          </a:p>
        </p:txBody>
      </p:sp>
      <p:sp>
        <p:nvSpPr>
          <p:cNvPr id="11" name="TextBox 10">
            <a:extLst>
              <a:ext uri="{FF2B5EF4-FFF2-40B4-BE49-F238E27FC236}">
                <a16:creationId xmlns:a16="http://schemas.microsoft.com/office/drawing/2014/main" id="{D0E430E3-7175-A537-860F-BD0394663522}"/>
              </a:ext>
            </a:extLst>
          </p:cNvPr>
          <p:cNvSpPr txBox="1"/>
          <p:nvPr/>
        </p:nvSpPr>
        <p:spPr>
          <a:xfrm>
            <a:off x="901744" y="4846527"/>
            <a:ext cx="784113"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4400" b="1">
                <a:ea typeface="Calibri"/>
                <a:cs typeface="Calibri"/>
              </a:rPr>
              <a:t>2</a:t>
            </a:r>
          </a:p>
        </p:txBody>
      </p:sp>
      <p:sp>
        <p:nvSpPr>
          <p:cNvPr id="12" name="TextBox 11">
            <a:extLst>
              <a:ext uri="{FF2B5EF4-FFF2-40B4-BE49-F238E27FC236}">
                <a16:creationId xmlns:a16="http://schemas.microsoft.com/office/drawing/2014/main" id="{107FB5EF-7EF9-F065-5D6A-EED63B845F26}"/>
              </a:ext>
            </a:extLst>
          </p:cNvPr>
          <p:cNvSpPr txBox="1"/>
          <p:nvPr/>
        </p:nvSpPr>
        <p:spPr>
          <a:xfrm>
            <a:off x="1295361" y="4414231"/>
            <a:ext cx="10923538" cy="461665"/>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r>
              <a:rPr lang="en-US" sz="2400" b="1">
                <a:ea typeface="Calibri"/>
                <a:cs typeface="Calibri"/>
              </a:rPr>
              <a:t>Manager:</a:t>
            </a:r>
            <a:r>
              <a:rPr lang="en-US" sz="2400">
                <a:ea typeface="Calibri"/>
                <a:cs typeface="Calibri"/>
              </a:rPr>
              <a:t> Leads development strategy, mentoring, review, intake/prioritization</a:t>
            </a:r>
            <a:endParaRPr lang="en-US"/>
          </a:p>
        </p:txBody>
      </p:sp>
      <p:sp>
        <p:nvSpPr>
          <p:cNvPr id="14" name="TextBox 13">
            <a:extLst>
              <a:ext uri="{FF2B5EF4-FFF2-40B4-BE49-F238E27FC236}">
                <a16:creationId xmlns:a16="http://schemas.microsoft.com/office/drawing/2014/main" id="{AD3C74E4-E5E9-455A-1C26-5BE357A0ACEC}"/>
              </a:ext>
            </a:extLst>
          </p:cNvPr>
          <p:cNvSpPr txBox="1"/>
          <p:nvPr/>
        </p:nvSpPr>
        <p:spPr>
          <a:xfrm>
            <a:off x="899209" y="3641857"/>
            <a:ext cx="495079"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4400" b="1">
                <a:solidFill>
                  <a:srgbClr val="000000"/>
                </a:solidFill>
                <a:ea typeface="Calibri"/>
                <a:cs typeface="Calibri"/>
              </a:rPr>
              <a:t>1</a:t>
            </a:r>
          </a:p>
        </p:txBody>
      </p:sp>
      <p:sp>
        <p:nvSpPr>
          <p:cNvPr id="15" name="TextBox 14">
            <a:extLst>
              <a:ext uri="{FF2B5EF4-FFF2-40B4-BE49-F238E27FC236}">
                <a16:creationId xmlns:a16="http://schemas.microsoft.com/office/drawing/2014/main" id="{6C55E9D5-EE64-3A01-2F99-B78A641BB09A}"/>
              </a:ext>
            </a:extLst>
          </p:cNvPr>
          <p:cNvSpPr txBox="1"/>
          <p:nvPr/>
        </p:nvSpPr>
        <p:spPr>
          <a:xfrm>
            <a:off x="901744" y="4263717"/>
            <a:ext cx="530113" cy="769441"/>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4400" b="1">
                <a:ea typeface="Calibri"/>
                <a:cs typeface="Calibri"/>
              </a:rPr>
              <a:t>1</a:t>
            </a:r>
          </a:p>
        </p:txBody>
      </p:sp>
      <p:sp>
        <p:nvSpPr>
          <p:cNvPr id="16" name="TextBox 15">
            <a:extLst>
              <a:ext uri="{FF2B5EF4-FFF2-40B4-BE49-F238E27FC236}">
                <a16:creationId xmlns:a16="http://schemas.microsoft.com/office/drawing/2014/main" id="{644C6377-15E4-0EA3-2027-FBB1ECCE1BA0}"/>
              </a:ext>
            </a:extLst>
          </p:cNvPr>
          <p:cNvSpPr txBox="1"/>
          <p:nvPr/>
        </p:nvSpPr>
        <p:spPr>
          <a:xfrm>
            <a:off x="1291557" y="3801126"/>
            <a:ext cx="10923538" cy="461665"/>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r>
              <a:rPr lang="en-US" sz="2400" b="1">
                <a:ea typeface="Calibri"/>
                <a:cs typeface="Calibri"/>
              </a:rPr>
              <a:t>Program Director:</a:t>
            </a:r>
            <a:r>
              <a:rPr lang="en-US" sz="2400">
                <a:ea typeface="Calibri"/>
                <a:cs typeface="Calibri"/>
              </a:rPr>
              <a:t> Aligns automation efforts with enterprise goals</a:t>
            </a:r>
            <a:endParaRPr lang="en-US"/>
          </a:p>
        </p:txBody>
      </p:sp>
    </p:spTree>
    <p:extLst>
      <p:ext uri="{BB962C8B-B14F-4D97-AF65-F5344CB8AC3E}">
        <p14:creationId xmlns:p14="http://schemas.microsoft.com/office/powerpoint/2010/main" val="3964189867"/>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a:extLst>
            <a:ext uri="{FF2B5EF4-FFF2-40B4-BE49-F238E27FC236}">
              <a16:creationId xmlns:a16="http://schemas.microsoft.com/office/drawing/2014/main" id="{AEE785AD-0E98-F3BD-7019-1D057752BAC5}"/>
            </a:ext>
          </a:extLst>
        </p:cNvPr>
        <p:cNvGrpSpPr/>
        <p:nvPr/>
      </p:nvGrpSpPr>
      <p:grpSpPr>
        <a:xfrm>
          <a:off x="0" y="0"/>
          <a:ext cx="0" cy="0"/>
          <a:chOff x="0" y="0"/>
          <a:chExt cx="0" cy="0"/>
        </a:xfrm>
      </p:grpSpPr>
      <p:pic>
        <p:nvPicPr>
          <p:cNvPr id="2" name="Picture 1" descr="Social network">
            <a:extLst>
              <a:ext uri="{FF2B5EF4-FFF2-40B4-BE49-F238E27FC236}">
                <a16:creationId xmlns:a16="http://schemas.microsoft.com/office/drawing/2014/main" id="{9B1C0D52-5268-9C8D-C62B-04FE1127585D}"/>
              </a:ext>
            </a:extLst>
          </p:cNvPr>
          <p:cNvPicPr>
            <a:picLocks noChangeAspect="1"/>
          </p:cNvPicPr>
          <p:nvPr/>
        </p:nvPicPr>
        <p:blipFill>
          <a:blip r:embed="rId3"/>
          <a:srcRect t="1123" r="10335" b="3099"/>
          <a:stretch>
            <a:fillRect/>
          </a:stretch>
        </p:blipFill>
        <p:spPr>
          <a:xfrm>
            <a:off x="5480777" y="807407"/>
            <a:ext cx="6235533" cy="5157179"/>
          </a:xfrm>
          <a:prstGeom prst="roundRect">
            <a:avLst>
              <a:gd name="adj" fmla="val 8594"/>
            </a:avLst>
          </a:prstGeom>
          <a:solidFill>
            <a:srgbClr val="FFFFFF">
              <a:shade val="85000"/>
            </a:srgbClr>
          </a:solidFill>
          <a:ln>
            <a:noFill/>
          </a:ln>
          <a:effectLst/>
        </p:spPr>
      </p:pic>
      <p:pic>
        <p:nvPicPr>
          <p:cNvPr id="13" name="Picture 12" descr="A black arrow pointing down&#10;&#10;AI-generated content may be incorrect.">
            <a:extLst>
              <a:ext uri="{FF2B5EF4-FFF2-40B4-BE49-F238E27FC236}">
                <a16:creationId xmlns:a16="http://schemas.microsoft.com/office/drawing/2014/main" id="{2C2521C9-47B7-70EF-156F-25BD79CC9E2A}"/>
              </a:ext>
            </a:extLst>
          </p:cNvPr>
          <p:cNvPicPr>
            <a:picLocks noChangeAspect="1"/>
          </p:cNvPicPr>
          <p:nvPr/>
        </p:nvPicPr>
        <p:blipFill>
          <a:blip r:embed="rId4"/>
          <a:stretch>
            <a:fillRect/>
          </a:stretch>
        </p:blipFill>
        <p:spPr>
          <a:xfrm>
            <a:off x="2810946" y="2242902"/>
            <a:ext cx="1200150" cy="67026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1" name="Picture 10">
            <a:extLst>
              <a:ext uri="{FF2B5EF4-FFF2-40B4-BE49-F238E27FC236}">
                <a16:creationId xmlns:a16="http://schemas.microsoft.com/office/drawing/2014/main" id="{BF33ACFA-37CA-E08D-9C3F-13463823F37E}"/>
              </a:ext>
            </a:extLst>
          </p:cNvPr>
          <p:cNvPicPr>
            <a:picLocks noChangeAspect="1"/>
          </p:cNvPicPr>
          <p:nvPr/>
        </p:nvPicPr>
        <p:blipFill>
          <a:blip r:embed="rId5"/>
          <a:srcRect l="50435" t="-962" r="-435"/>
          <a:stretch>
            <a:fillRect/>
          </a:stretch>
        </p:blipFill>
        <p:spPr>
          <a:xfrm rot="5400000">
            <a:off x="3083664" y="3760857"/>
            <a:ext cx="843719" cy="1048305"/>
          </a:xfrm>
          <a:prstGeom prst="roundRect">
            <a:avLst>
              <a:gd name="adj" fmla="val 8594"/>
            </a:avLst>
          </a:prstGeom>
          <a:solidFill>
            <a:srgbClr val="FFFFFF">
              <a:shade val="85000"/>
            </a:srgbClr>
          </a:solidFill>
          <a:ln>
            <a:noFill/>
          </a:ln>
          <a:effectLst/>
        </p:spPr>
      </p:pic>
      <p:sp>
        <p:nvSpPr>
          <p:cNvPr id="6" name="Title 5">
            <a:extLst>
              <a:ext uri="{FF2B5EF4-FFF2-40B4-BE49-F238E27FC236}">
                <a16:creationId xmlns:a16="http://schemas.microsoft.com/office/drawing/2014/main" id="{AEB792DF-A71E-0767-E2B3-F8292FD3531B}"/>
              </a:ext>
            </a:extLst>
          </p:cNvPr>
          <p:cNvSpPr>
            <a:spLocks noGrp="1"/>
          </p:cNvSpPr>
          <p:nvPr>
            <p:ph type="title"/>
          </p:nvPr>
        </p:nvSpPr>
        <p:spPr>
          <a:xfrm>
            <a:off x="489267" y="372732"/>
            <a:ext cx="6261033" cy="576481"/>
          </a:xfrm>
        </p:spPr>
        <p:txBody>
          <a:bodyPr vert="horz" lIns="0" tIns="0" rIns="0" bIns="0" rtlCol="0" anchor="t">
            <a:noAutofit/>
          </a:bodyPr>
          <a:lstStyle/>
          <a:p>
            <a:r>
              <a:rPr lang="en-US" sz="4000">
                <a:latin typeface="Calibri"/>
                <a:ea typeface="Calibri"/>
                <a:cs typeface="Calibri"/>
              </a:rPr>
              <a:t>Governance Structure</a:t>
            </a:r>
            <a:endParaRPr lang="en-US" sz="4000"/>
          </a:p>
        </p:txBody>
      </p:sp>
      <p:sp>
        <p:nvSpPr>
          <p:cNvPr id="23" name="Rectangle: Rounded Corners 22">
            <a:extLst>
              <a:ext uri="{FF2B5EF4-FFF2-40B4-BE49-F238E27FC236}">
                <a16:creationId xmlns:a16="http://schemas.microsoft.com/office/drawing/2014/main" id="{C5FD2F4C-5F9B-660E-DD21-CBD7879D0876}"/>
              </a:ext>
            </a:extLst>
          </p:cNvPr>
          <p:cNvSpPr/>
          <p:nvPr/>
        </p:nvSpPr>
        <p:spPr>
          <a:xfrm>
            <a:off x="489553" y="2921570"/>
            <a:ext cx="5999571" cy="1105016"/>
          </a:xfrm>
          <a:prstGeom prst="roundRect">
            <a:avLst/>
          </a:prstGeom>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400" b="1">
                <a:ea typeface="Calibri"/>
                <a:cs typeface="Calibri"/>
              </a:rPr>
              <a:t>Revenue Cycle Automation Team</a:t>
            </a:r>
            <a:r>
              <a:rPr lang="en-US" sz="2400">
                <a:ea typeface="Calibri"/>
                <a:cs typeface="Calibri"/>
              </a:rPr>
              <a:t> </a:t>
            </a:r>
            <a:r>
              <a:rPr lang="en-US" sz="2400" b="1">
                <a:ea typeface="Calibri"/>
                <a:cs typeface="Calibri"/>
              </a:rPr>
              <a:t>within RCO</a:t>
            </a:r>
          </a:p>
          <a:p>
            <a:pPr algn="ctr"/>
            <a:r>
              <a:rPr lang="en-US" sz="2400">
                <a:ea typeface="Calibri"/>
                <a:cs typeface="Calibri"/>
              </a:rPr>
              <a:t>Manages the entire automation lifecycle</a:t>
            </a:r>
          </a:p>
        </p:txBody>
      </p:sp>
      <p:sp>
        <p:nvSpPr>
          <p:cNvPr id="24" name="Rectangle: Rounded Corners 23">
            <a:extLst>
              <a:ext uri="{FF2B5EF4-FFF2-40B4-BE49-F238E27FC236}">
                <a16:creationId xmlns:a16="http://schemas.microsoft.com/office/drawing/2014/main" id="{F64A8C33-AA57-D261-60AF-E9B3EF6AB541}"/>
              </a:ext>
            </a:extLst>
          </p:cNvPr>
          <p:cNvSpPr/>
          <p:nvPr/>
        </p:nvSpPr>
        <p:spPr>
          <a:xfrm>
            <a:off x="480609" y="1177060"/>
            <a:ext cx="5998301" cy="1065944"/>
          </a:xfrm>
          <a:prstGeom prst="roundRect">
            <a:avLst/>
          </a:prstGeom>
          <a:solidFill>
            <a:schemeClr val="accent1">
              <a:lumMod val="75000"/>
            </a:schemeClr>
          </a:solidFill>
          <a:ln w="285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400" b="1" dirty="0">
                <a:ea typeface="Calibri"/>
                <a:cs typeface="Calibri"/>
              </a:rPr>
              <a:t>Revenue Cycle Operations (RCO) </a:t>
            </a:r>
          </a:p>
          <a:p>
            <a:pPr algn="ctr"/>
            <a:r>
              <a:rPr lang="en-US" sz="2400" dirty="0">
                <a:ea typeface="Calibri"/>
                <a:cs typeface="Calibri"/>
              </a:rPr>
              <a:t>Owns automation strategy and delivery</a:t>
            </a:r>
          </a:p>
        </p:txBody>
      </p:sp>
      <p:sp>
        <p:nvSpPr>
          <p:cNvPr id="25" name="Rectangle: Rounded Corners 24">
            <a:extLst>
              <a:ext uri="{FF2B5EF4-FFF2-40B4-BE49-F238E27FC236}">
                <a16:creationId xmlns:a16="http://schemas.microsoft.com/office/drawing/2014/main" id="{B3F7FFAB-6D53-71B1-3168-4B5DB3B5ABDE}"/>
              </a:ext>
            </a:extLst>
          </p:cNvPr>
          <p:cNvSpPr/>
          <p:nvPr/>
        </p:nvSpPr>
        <p:spPr>
          <a:xfrm>
            <a:off x="483522" y="4704706"/>
            <a:ext cx="6019013" cy="1363971"/>
          </a:xfrm>
          <a:prstGeom prst="roundRect">
            <a:avLst/>
          </a:prstGeom>
          <a:solidFill>
            <a:schemeClr val="tx2">
              <a:lumMod val="40000"/>
              <a:lumOff val="60000"/>
            </a:schemeClr>
          </a:solidFill>
          <a:ln w="285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400" b="1">
                <a:solidFill>
                  <a:schemeClr val="tx1"/>
                </a:solidFill>
                <a:ea typeface="Calibri"/>
                <a:cs typeface="Calibri"/>
              </a:rPr>
              <a:t>Department of Intelligent Automation</a:t>
            </a:r>
            <a:r>
              <a:rPr lang="en-US" sz="2400">
                <a:solidFill>
                  <a:schemeClr val="tx1"/>
                </a:solidFill>
                <a:ea typeface="Calibri"/>
                <a:cs typeface="Calibri"/>
              </a:rPr>
              <a:t> </a:t>
            </a:r>
            <a:r>
              <a:rPr lang="en-US" sz="2400" b="1">
                <a:solidFill>
                  <a:schemeClr val="tx1"/>
                </a:solidFill>
                <a:ea typeface="Calibri"/>
                <a:cs typeface="Calibri"/>
              </a:rPr>
              <a:t>(DIA)</a:t>
            </a:r>
            <a:r>
              <a:rPr lang="en-US" sz="2400">
                <a:solidFill>
                  <a:schemeClr val="tx1"/>
                </a:solidFill>
                <a:ea typeface="Calibri"/>
                <a:cs typeface="Calibri"/>
              </a:rPr>
              <a:t> within the Enterprise Digital oversees and maintains the digital infrastructure</a:t>
            </a:r>
          </a:p>
        </p:txBody>
      </p:sp>
    </p:spTree>
    <p:extLst>
      <p:ext uri="{BB962C8B-B14F-4D97-AF65-F5344CB8AC3E}">
        <p14:creationId xmlns:p14="http://schemas.microsoft.com/office/powerpoint/2010/main" val="170249451"/>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421ECD-C2AB-D74A-057A-58217075370C}"/>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8AD72609-C042-124A-B56A-5B776A5DE4F3}"/>
              </a:ext>
            </a:extLst>
          </p:cNvPr>
          <p:cNvSpPr txBox="1"/>
          <p:nvPr/>
        </p:nvSpPr>
        <p:spPr>
          <a:xfrm>
            <a:off x="1087905" y="447050"/>
            <a:ext cx="9841146" cy="597288"/>
          </a:xfrm>
          <a:prstGeom prst="rect">
            <a:avLst/>
          </a:prstGeom>
        </p:spPr>
        <p:txBody>
          <a:bodyPr rot="0" spcFirstLastPara="0" vertOverflow="overflow" horzOverflow="overflow" vert="horz" lIns="0" tIns="0" rIns="0" bIns="0" numCol="1" spcCol="0" rtlCol="0" fromWordArt="0" anchor="t" anchorCtr="0" forceAA="0" compatLnSpc="1">
            <a:prstTxWarp prst="textNoShape">
              <a:avLst/>
            </a:prstTxWarp>
            <a:normAutofit/>
          </a:bodyPr>
          <a:lstStyle/>
          <a:p>
            <a:pPr algn="ctr">
              <a:lnSpc>
                <a:spcPct val="90000"/>
              </a:lnSpc>
              <a:spcBef>
                <a:spcPct val="0"/>
              </a:spcBef>
              <a:spcAft>
                <a:spcPts val="600"/>
              </a:spcAft>
            </a:pPr>
            <a:r>
              <a:rPr lang="en-US" sz="4000" kern="1200">
                <a:solidFill>
                  <a:schemeClr val="accent2"/>
                </a:solidFill>
                <a:latin typeface="Calibri"/>
                <a:ea typeface="Calibri"/>
                <a:cs typeface="Calibri"/>
              </a:rPr>
              <a:t>Key Pillars of Revenue Cycle Automation</a:t>
            </a:r>
            <a:endParaRPr lang="en-US" sz="4000">
              <a:solidFill>
                <a:schemeClr val="accent2"/>
              </a:solidFill>
              <a:latin typeface="Calibri"/>
              <a:ea typeface="Calibri"/>
              <a:cs typeface="Calibri"/>
            </a:endParaRPr>
          </a:p>
        </p:txBody>
      </p:sp>
      <p:pic>
        <p:nvPicPr>
          <p:cNvPr id="3" name="Picture 2" descr="A diagram of a key pillars of revenue cycle automation&#10;&#10;AI-generated content may be incorrect.">
            <a:extLst>
              <a:ext uri="{FF2B5EF4-FFF2-40B4-BE49-F238E27FC236}">
                <a16:creationId xmlns:a16="http://schemas.microsoft.com/office/drawing/2014/main" id="{111386E7-6FC9-3DC4-AB2A-BA1DFC9DA504}"/>
              </a:ext>
            </a:extLst>
          </p:cNvPr>
          <p:cNvPicPr>
            <a:picLocks noChangeAspect="1"/>
          </p:cNvPicPr>
          <p:nvPr/>
        </p:nvPicPr>
        <p:blipFill>
          <a:blip r:embed="rId3"/>
          <a:srcRect t="29440" b="160"/>
          <a:stretch>
            <a:fillRect/>
          </a:stretch>
        </p:blipFill>
        <p:spPr>
          <a:xfrm>
            <a:off x="2270389" y="1196047"/>
            <a:ext cx="7648841" cy="5008941"/>
          </a:xfrm>
          <a:prstGeom prst="rect">
            <a:avLst/>
          </a:prstGeom>
          <a:noFill/>
          <a:ln>
            <a:noFill/>
          </a:ln>
          <a:effectLst>
            <a:softEdge rad="112500"/>
          </a:effectLst>
        </p:spPr>
      </p:pic>
    </p:spTree>
    <p:extLst>
      <p:ext uri="{BB962C8B-B14F-4D97-AF65-F5344CB8AC3E}">
        <p14:creationId xmlns:p14="http://schemas.microsoft.com/office/powerpoint/2010/main" val="15886404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904B1A-96E7-BCDB-A7C7-9AC0A2D6B11F}"/>
            </a:ext>
          </a:extLst>
        </p:cNvPr>
        <p:cNvGrpSpPr/>
        <p:nvPr/>
      </p:nvGrpSpPr>
      <p:grpSpPr>
        <a:xfrm>
          <a:off x="0" y="0"/>
          <a:ext cx="0" cy="0"/>
          <a:chOff x="0" y="0"/>
          <a:chExt cx="0" cy="0"/>
        </a:xfrm>
      </p:grpSpPr>
      <p:pic>
        <p:nvPicPr>
          <p:cNvPr id="19" name="Picture 18" descr="A colorful arrows in a circle&#10;&#10;AI-generated content may be incorrect.">
            <a:extLst>
              <a:ext uri="{FF2B5EF4-FFF2-40B4-BE49-F238E27FC236}">
                <a16:creationId xmlns:a16="http://schemas.microsoft.com/office/drawing/2014/main" id="{AD7BB3F1-7147-8F17-F76C-92E75335C1F0}"/>
              </a:ext>
            </a:extLst>
          </p:cNvPr>
          <p:cNvPicPr>
            <a:picLocks noChangeAspect="1"/>
          </p:cNvPicPr>
          <p:nvPr/>
        </p:nvPicPr>
        <p:blipFill>
          <a:blip r:embed="rId3"/>
          <a:stretch>
            <a:fillRect/>
          </a:stretch>
        </p:blipFill>
        <p:spPr>
          <a:xfrm>
            <a:off x="6666613" y="611788"/>
            <a:ext cx="5261324" cy="4920028"/>
          </a:xfrm>
          <a:prstGeom prst="roundRect">
            <a:avLst>
              <a:gd name="adj" fmla="val 8594"/>
            </a:avLst>
          </a:prstGeom>
          <a:solidFill>
            <a:srgbClr val="FFFFFF">
              <a:shade val="85000"/>
            </a:srgbClr>
          </a:solidFill>
          <a:ln>
            <a:noFill/>
          </a:ln>
          <a:effectLst/>
        </p:spPr>
      </p:pic>
      <p:sp>
        <p:nvSpPr>
          <p:cNvPr id="34" name="Content Placeholder 21">
            <a:extLst>
              <a:ext uri="{FF2B5EF4-FFF2-40B4-BE49-F238E27FC236}">
                <a16:creationId xmlns:a16="http://schemas.microsoft.com/office/drawing/2014/main" id="{C02808E6-77FD-2E62-05AD-3D538CB83EDE}"/>
              </a:ext>
            </a:extLst>
          </p:cNvPr>
          <p:cNvSpPr txBox="1">
            <a:spLocks/>
          </p:cNvSpPr>
          <p:nvPr/>
        </p:nvSpPr>
        <p:spPr>
          <a:xfrm>
            <a:off x="636346" y="1075636"/>
            <a:ext cx="10902015" cy="5042844"/>
          </a:xfrm>
          <a:prstGeom prst="rect">
            <a:avLst/>
          </a:prstGeom>
          <a:noFill/>
          <a:ln>
            <a:noFill/>
          </a:ln>
        </p:spPr>
        <p:style>
          <a:lnRef idx="0">
            <a:scrgbClr r="0" g="0" b="0"/>
          </a:lnRef>
          <a:fillRef idx="0">
            <a:scrgbClr r="0" g="0" b="0"/>
          </a:fillRef>
          <a:effectRef idx="0">
            <a:scrgbClr r="0" g="0" b="0"/>
          </a:effectRef>
          <a:fontRef idx="minor">
            <a:schemeClr val="accent1"/>
          </a:fontRef>
        </p:style>
        <p:txBody>
          <a:bodyPr vert="horz" lIns="0" tIns="0" rIns="0" bIns="0" rtlCol="0" anchor="t">
            <a:normAutofit lnSpcReduction="10000"/>
          </a:bodyPr>
          <a:lstStyle>
            <a:lvl1pPr marL="0" indent="0" algn="l" defTabSz="914400" rtl="0" eaLnBrk="1" latinLnBrk="0" hangingPunct="1">
              <a:lnSpc>
                <a:spcPct val="100000"/>
              </a:lnSpc>
              <a:spcBef>
                <a:spcPts val="0"/>
              </a:spcBef>
              <a:buFont typeface="Arial" panose="020B0604020202020204" pitchFamily="34" charset="0"/>
              <a:buNone/>
              <a:defRPr sz="1800" b="0" kern="1200">
                <a:solidFill>
                  <a:schemeClr val="tx1"/>
                </a:solidFill>
                <a:latin typeface="+mn-lt"/>
                <a:ea typeface="+mn-ea"/>
                <a:cs typeface="+mn-cs"/>
              </a:defRPr>
            </a:lvl1pPr>
            <a:lvl2pPr marL="461963" indent="-228600" algn="l" defTabSz="914400" rtl="0" eaLnBrk="1" latinLnBrk="0" hangingPunct="1">
              <a:lnSpc>
                <a:spcPct val="100000"/>
              </a:lnSpc>
              <a:spcBef>
                <a:spcPts val="0"/>
              </a:spcBef>
              <a:buSzPct val="95000"/>
              <a:buFont typeface="Arial" panose="020B0604020202020204" pitchFamily="34" charset="0"/>
              <a:buChar char="•"/>
              <a:tabLst/>
              <a:defRPr sz="1800" kern="1200">
                <a:solidFill>
                  <a:schemeClr val="tx1"/>
                </a:solidFill>
                <a:latin typeface="+mn-lt"/>
                <a:ea typeface="+mn-ea"/>
                <a:cs typeface="+mn-cs"/>
              </a:defRPr>
            </a:lvl2pPr>
            <a:lvl3pPr marL="688975" indent="-220663" algn="l" defTabSz="914400" rtl="0" eaLnBrk="1" latinLnBrk="0" hangingPunct="1">
              <a:lnSpc>
                <a:spcPct val="100000"/>
              </a:lnSpc>
              <a:spcBef>
                <a:spcPts val="0"/>
              </a:spcBef>
              <a:buFont typeface="Calibri" panose="020F0502020204030204" pitchFamily="34" charset="0"/>
              <a:buChar char="‒"/>
              <a:tabLst/>
              <a:defRPr sz="1800" kern="1200">
                <a:solidFill>
                  <a:schemeClr val="tx1"/>
                </a:solidFill>
                <a:latin typeface="+mn-lt"/>
                <a:ea typeface="+mn-ea"/>
                <a:cs typeface="+mn-cs"/>
              </a:defRPr>
            </a:lvl3pPr>
            <a:lvl4pPr marL="917575" indent="-233363" algn="l" defTabSz="914400" rtl="0" eaLnBrk="1" latinLnBrk="0" hangingPunct="1">
              <a:lnSpc>
                <a:spcPct val="100000"/>
              </a:lnSpc>
              <a:spcBef>
                <a:spcPts val="0"/>
              </a:spcBef>
              <a:buSzPct val="80000"/>
              <a:buFont typeface="Wingdings" pitchFamily="2" charset="2"/>
              <a:buChar char="§"/>
              <a:tabLst/>
              <a:defRPr sz="1800" kern="1200">
                <a:solidFill>
                  <a:schemeClr val="tx1"/>
                </a:solidFill>
                <a:latin typeface="+mn-lt"/>
                <a:ea typeface="+mn-ea"/>
                <a:cs typeface="+mn-cs"/>
              </a:defRPr>
            </a:lvl4pPr>
            <a:lvl5pPr marL="1146175" indent="-234950" algn="l" defTabSz="914400" rtl="0" eaLnBrk="1" latinLnBrk="0" hangingPunct="1">
              <a:lnSpc>
                <a:spcPct val="100000"/>
              </a:lnSpc>
              <a:spcBef>
                <a:spcPts val="0"/>
              </a:spcBef>
              <a:buSzPct val="90000"/>
              <a:buFont typeface="System Font Regular"/>
              <a:buChar char="–"/>
              <a:tabLst/>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endParaRPr lang="en-US" sz="2400">
              <a:ea typeface="Calibri"/>
              <a:cs typeface="Calibri"/>
            </a:endParaRPr>
          </a:p>
          <a:p>
            <a:pPr marL="575945" lvl="1" indent="0">
              <a:spcAft>
                <a:spcPts val="600"/>
              </a:spcAft>
              <a:buNone/>
            </a:pPr>
            <a:r>
              <a:rPr lang="en-US" sz="2400" b="1">
                <a:ea typeface="+mn-lt"/>
                <a:cs typeface="+mn-lt"/>
              </a:rPr>
              <a:t>Automate </a:t>
            </a:r>
            <a:r>
              <a:rPr lang="en-US" sz="2400">
                <a:ea typeface="+mn-lt"/>
                <a:cs typeface="+mn-lt"/>
              </a:rPr>
              <a:t>high-impact, repetitive tasks</a:t>
            </a:r>
          </a:p>
          <a:p>
            <a:pPr marL="575945" lvl="1" indent="0">
              <a:spcAft>
                <a:spcPts val="600"/>
              </a:spcAft>
              <a:buNone/>
            </a:pPr>
            <a:endParaRPr lang="en-US" sz="2400" b="1">
              <a:ea typeface="+mn-lt"/>
              <a:cs typeface="+mn-lt"/>
            </a:endParaRPr>
          </a:p>
          <a:p>
            <a:pPr marL="575945" lvl="1" indent="0">
              <a:spcAft>
                <a:spcPts val="600"/>
              </a:spcAft>
              <a:buNone/>
            </a:pPr>
            <a:r>
              <a:rPr lang="en-US" sz="2400" b="1">
                <a:ea typeface="+mn-lt"/>
                <a:cs typeface="+mn-lt"/>
              </a:rPr>
              <a:t>Minimize </a:t>
            </a:r>
            <a:r>
              <a:rPr lang="en-US" sz="2400">
                <a:ea typeface="+mn-lt"/>
                <a:cs typeface="+mn-lt"/>
              </a:rPr>
              <a:t>manual effort and errors</a:t>
            </a:r>
          </a:p>
          <a:p>
            <a:pPr marL="575945" lvl="1" indent="0">
              <a:spcAft>
                <a:spcPts val="600"/>
              </a:spcAft>
              <a:buNone/>
            </a:pPr>
            <a:endParaRPr lang="en-US" sz="2400" b="1">
              <a:ea typeface="+mn-lt"/>
              <a:cs typeface="+mn-lt"/>
            </a:endParaRPr>
          </a:p>
          <a:p>
            <a:pPr marL="575945" lvl="1" indent="0">
              <a:spcAft>
                <a:spcPts val="600"/>
              </a:spcAft>
              <a:buNone/>
            </a:pPr>
            <a:r>
              <a:rPr lang="en-US" sz="2400" b="1">
                <a:ea typeface="+mn-lt"/>
                <a:cs typeface="+mn-lt"/>
              </a:rPr>
              <a:t>Speed up </a:t>
            </a:r>
            <a:r>
              <a:rPr lang="en-US" sz="2400">
                <a:ea typeface="+mn-lt"/>
                <a:cs typeface="+mn-lt"/>
              </a:rPr>
              <a:t>turnaround times</a:t>
            </a:r>
          </a:p>
          <a:p>
            <a:pPr marL="575945" lvl="1" indent="0">
              <a:spcAft>
                <a:spcPts val="600"/>
              </a:spcAft>
              <a:buNone/>
            </a:pPr>
            <a:endParaRPr lang="en-US" sz="2400" b="1">
              <a:ea typeface="+mn-lt"/>
              <a:cs typeface="+mn-lt"/>
            </a:endParaRPr>
          </a:p>
          <a:p>
            <a:pPr marL="575945" lvl="1" indent="0">
              <a:spcAft>
                <a:spcPts val="600"/>
              </a:spcAft>
              <a:buNone/>
            </a:pPr>
            <a:r>
              <a:rPr lang="en-US" sz="2400" b="1">
                <a:ea typeface="+mn-lt"/>
                <a:cs typeface="+mn-lt"/>
              </a:rPr>
              <a:t>Unlock </a:t>
            </a:r>
            <a:r>
              <a:rPr lang="en-US" sz="2400">
                <a:ea typeface="+mn-lt"/>
                <a:cs typeface="+mn-lt"/>
              </a:rPr>
              <a:t>staff capacity for higher-value work</a:t>
            </a:r>
          </a:p>
          <a:p>
            <a:pPr marL="575945" lvl="1" indent="0">
              <a:spcAft>
                <a:spcPts val="600"/>
              </a:spcAft>
              <a:buNone/>
            </a:pPr>
            <a:endParaRPr lang="en-US" sz="2400" b="1">
              <a:ea typeface="+mn-lt"/>
              <a:cs typeface="+mn-lt"/>
            </a:endParaRPr>
          </a:p>
          <a:p>
            <a:pPr marL="575945" lvl="1" indent="0">
              <a:spcAft>
                <a:spcPts val="600"/>
              </a:spcAft>
              <a:buNone/>
            </a:pPr>
            <a:r>
              <a:rPr lang="en-US" sz="2400" b="1">
                <a:ea typeface="+mn-lt"/>
                <a:cs typeface="+mn-lt"/>
              </a:rPr>
              <a:t>Expand </a:t>
            </a:r>
            <a:r>
              <a:rPr lang="en-US" sz="2400">
                <a:ea typeface="+mn-lt"/>
                <a:cs typeface="+mn-lt"/>
              </a:rPr>
              <a:t>automation capabilities with APIs, OCR, ML, and NLP</a:t>
            </a:r>
          </a:p>
          <a:p>
            <a:pPr marL="575945" lvl="1" indent="0">
              <a:spcAft>
                <a:spcPts val="600"/>
              </a:spcAft>
              <a:buNone/>
            </a:pPr>
            <a:endParaRPr lang="en-US" sz="2400" b="1">
              <a:ea typeface="+mn-lt"/>
              <a:cs typeface="+mn-lt"/>
            </a:endParaRPr>
          </a:p>
          <a:p>
            <a:pPr marL="575945" lvl="1" indent="0">
              <a:spcAft>
                <a:spcPts val="600"/>
              </a:spcAft>
              <a:buNone/>
            </a:pPr>
            <a:r>
              <a:rPr lang="en-US" sz="2400" b="1">
                <a:ea typeface="+mn-lt"/>
                <a:cs typeface="+mn-lt"/>
              </a:rPr>
              <a:t>Elevate </a:t>
            </a:r>
            <a:r>
              <a:rPr lang="en-US" sz="2400">
                <a:ea typeface="+mn-lt"/>
                <a:cs typeface="+mn-lt"/>
              </a:rPr>
              <a:t>the customer and patient experience</a:t>
            </a:r>
            <a:endParaRPr lang="en-US" sz="2400">
              <a:ea typeface="Calibri"/>
              <a:cs typeface="Calibri"/>
            </a:endParaRPr>
          </a:p>
          <a:p>
            <a:pPr marL="342900" indent="-342900">
              <a:spcAft>
                <a:spcPts val="600"/>
              </a:spcAft>
              <a:buChar char="•"/>
            </a:pPr>
            <a:endParaRPr lang="en-US" sz="2400">
              <a:ea typeface="Calibri"/>
              <a:cs typeface="Calibri"/>
            </a:endParaRPr>
          </a:p>
          <a:p>
            <a:pPr>
              <a:spcAft>
                <a:spcPts val="600"/>
              </a:spcAft>
            </a:pPr>
            <a:endParaRPr lang="en-US" sz="2000" b="0">
              <a:ea typeface="Calibri"/>
              <a:cs typeface="Calibri"/>
            </a:endParaRPr>
          </a:p>
          <a:p>
            <a:pPr>
              <a:spcAft>
                <a:spcPts val="600"/>
              </a:spcAft>
            </a:pPr>
            <a:endParaRPr lang="en-US" sz="2000">
              <a:ea typeface="Calibri"/>
              <a:cs typeface="Calibri"/>
            </a:endParaRPr>
          </a:p>
        </p:txBody>
      </p:sp>
      <p:sp>
        <p:nvSpPr>
          <p:cNvPr id="6" name="Title 5">
            <a:extLst>
              <a:ext uri="{FF2B5EF4-FFF2-40B4-BE49-F238E27FC236}">
                <a16:creationId xmlns:a16="http://schemas.microsoft.com/office/drawing/2014/main" id="{897FD18D-765C-8DB7-DE66-5D43B710F77E}"/>
              </a:ext>
            </a:extLst>
          </p:cNvPr>
          <p:cNvSpPr>
            <a:spLocks noGrp="1"/>
          </p:cNvSpPr>
          <p:nvPr>
            <p:ph type="title"/>
          </p:nvPr>
        </p:nvSpPr>
        <p:spPr>
          <a:xfrm>
            <a:off x="628858" y="411449"/>
            <a:ext cx="10902950" cy="681697"/>
          </a:xfrm>
        </p:spPr>
        <p:txBody>
          <a:bodyPr vert="horz" lIns="0" tIns="0" rIns="0" bIns="0" rtlCol="0" anchor="t">
            <a:normAutofit/>
          </a:bodyPr>
          <a:lstStyle/>
          <a:p>
            <a:r>
              <a:rPr lang="en-US" sz="4000">
                <a:latin typeface="+mn-lt"/>
                <a:ea typeface="Calibri"/>
                <a:cs typeface="Calibri"/>
              </a:rPr>
              <a:t>Scope and Key Goals</a:t>
            </a:r>
            <a:endParaRPr lang="en-US" sz="4000">
              <a:latin typeface="Calibri"/>
              <a:ea typeface="Calibri"/>
              <a:cs typeface="Calibri"/>
            </a:endParaRPr>
          </a:p>
        </p:txBody>
      </p:sp>
      <p:pic>
        <p:nvPicPr>
          <p:cNvPr id="5" name="Graphic 4" descr="Gears with solid fill">
            <a:extLst>
              <a:ext uri="{FF2B5EF4-FFF2-40B4-BE49-F238E27FC236}">
                <a16:creationId xmlns:a16="http://schemas.microsoft.com/office/drawing/2014/main" id="{3DDC5150-94DB-6B65-3203-83849FA2B94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74673" y="1370406"/>
            <a:ext cx="523278" cy="455794"/>
          </a:xfrm>
          <a:prstGeom prst="rect">
            <a:avLst/>
          </a:prstGeom>
        </p:spPr>
      </p:pic>
      <p:pic>
        <p:nvPicPr>
          <p:cNvPr id="7" name="Graphic 6" descr="Checkbox Checked with solid fill">
            <a:extLst>
              <a:ext uri="{FF2B5EF4-FFF2-40B4-BE49-F238E27FC236}">
                <a16:creationId xmlns:a16="http://schemas.microsoft.com/office/drawing/2014/main" id="{B08388D5-DF27-2A66-6146-EA1AEE32F70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38345" y="2143426"/>
            <a:ext cx="499730" cy="452060"/>
          </a:xfrm>
          <a:prstGeom prst="rect">
            <a:avLst/>
          </a:prstGeom>
        </p:spPr>
      </p:pic>
      <p:pic>
        <p:nvPicPr>
          <p:cNvPr id="8" name="Graphic 7" descr="Stopwatch with solid fill">
            <a:extLst>
              <a:ext uri="{FF2B5EF4-FFF2-40B4-BE49-F238E27FC236}">
                <a16:creationId xmlns:a16="http://schemas.microsoft.com/office/drawing/2014/main" id="{0CC775DF-7713-A639-7ECB-FD2D9A59A037}"/>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74718" y="2952906"/>
            <a:ext cx="457087" cy="482214"/>
          </a:xfrm>
          <a:prstGeom prst="rect">
            <a:avLst/>
          </a:prstGeom>
        </p:spPr>
      </p:pic>
      <p:pic>
        <p:nvPicPr>
          <p:cNvPr id="13" name="Graphic 12" descr="Hero Male with solid fill">
            <a:extLst>
              <a:ext uri="{FF2B5EF4-FFF2-40B4-BE49-F238E27FC236}">
                <a16:creationId xmlns:a16="http://schemas.microsoft.com/office/drawing/2014/main" id="{88FDC3F5-605B-45E0-A6E8-5867EE627366}"/>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91729" y="3895097"/>
            <a:ext cx="333174" cy="442010"/>
          </a:xfrm>
          <a:prstGeom prst="rect">
            <a:avLst/>
          </a:prstGeom>
        </p:spPr>
      </p:pic>
      <p:pic>
        <p:nvPicPr>
          <p:cNvPr id="14" name="Graphic 13" descr="Maximize with solid fill">
            <a:extLst>
              <a:ext uri="{FF2B5EF4-FFF2-40B4-BE49-F238E27FC236}">
                <a16:creationId xmlns:a16="http://schemas.microsoft.com/office/drawing/2014/main" id="{71D87955-5FED-6F0D-6AD4-5E4448B1C521}"/>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76237" y="4689500"/>
            <a:ext cx="385869" cy="368352"/>
          </a:xfrm>
          <a:prstGeom prst="rect">
            <a:avLst/>
          </a:prstGeom>
        </p:spPr>
      </p:pic>
      <p:pic>
        <p:nvPicPr>
          <p:cNvPr id="15" name="Graphic 14" descr="Smiling face outline with solid fill">
            <a:extLst>
              <a:ext uri="{FF2B5EF4-FFF2-40B4-BE49-F238E27FC236}">
                <a16:creationId xmlns:a16="http://schemas.microsoft.com/office/drawing/2014/main" id="{DE2D4E3D-9D40-F7FD-65BA-05EF797CAB3E}"/>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662596" y="5418293"/>
            <a:ext cx="424493" cy="405684"/>
          </a:xfrm>
          <a:prstGeom prst="rect">
            <a:avLst/>
          </a:prstGeom>
        </p:spPr>
      </p:pic>
    </p:spTree>
    <p:extLst>
      <p:ext uri="{BB962C8B-B14F-4D97-AF65-F5344CB8AC3E}">
        <p14:creationId xmlns:p14="http://schemas.microsoft.com/office/powerpoint/2010/main" val="16188952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a:extLst>
            <a:ext uri="{FF2B5EF4-FFF2-40B4-BE49-F238E27FC236}">
              <a16:creationId xmlns:a16="http://schemas.microsoft.com/office/drawing/2014/main" id="{E77AF607-B0E0-450E-0955-F0EE460287F0}"/>
            </a:ext>
          </a:extLst>
        </p:cNvPr>
        <p:cNvGrpSpPr/>
        <p:nvPr/>
      </p:nvGrpSpPr>
      <p:grpSpPr>
        <a:xfrm>
          <a:off x="0" y="0"/>
          <a:ext cx="0" cy="0"/>
          <a:chOff x="0" y="0"/>
          <a:chExt cx="0" cy="0"/>
        </a:xfrm>
      </p:grpSpPr>
      <p:sp>
        <p:nvSpPr>
          <p:cNvPr id="27" name="Title 5">
            <a:extLst>
              <a:ext uri="{FF2B5EF4-FFF2-40B4-BE49-F238E27FC236}">
                <a16:creationId xmlns:a16="http://schemas.microsoft.com/office/drawing/2014/main" id="{B67E327F-289B-B11C-FC5D-BB8908918949}"/>
              </a:ext>
            </a:extLst>
          </p:cNvPr>
          <p:cNvSpPr txBox="1">
            <a:spLocks/>
          </p:cNvSpPr>
          <p:nvPr/>
        </p:nvSpPr>
        <p:spPr>
          <a:xfrm>
            <a:off x="572154" y="331890"/>
            <a:ext cx="11332275" cy="699102"/>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3200" kern="1200">
                <a:solidFill>
                  <a:schemeClr val="accent2"/>
                </a:solidFill>
                <a:latin typeface="+mj-lt"/>
                <a:ea typeface="+mj-ea"/>
                <a:cs typeface="+mj-cs"/>
              </a:defRPr>
            </a:lvl1pPr>
          </a:lstStyle>
          <a:p>
            <a:r>
              <a:rPr lang="en-US" sz="4000">
                <a:latin typeface="Calibri"/>
                <a:ea typeface="Calibri"/>
                <a:cs typeface="Calibri"/>
              </a:rPr>
              <a:t>Tools &amp; Tech</a:t>
            </a:r>
            <a:endParaRPr lang="en-US" sz="4000"/>
          </a:p>
        </p:txBody>
      </p:sp>
      <p:pic>
        <p:nvPicPr>
          <p:cNvPr id="51" name="Picture 50" descr="robotic process automation suite ...">
            <a:extLst>
              <a:ext uri="{FF2B5EF4-FFF2-40B4-BE49-F238E27FC236}">
                <a16:creationId xmlns:a16="http://schemas.microsoft.com/office/drawing/2014/main" id="{08574568-BEF2-9116-5643-0A313A2C4A9A}"/>
              </a:ext>
            </a:extLst>
          </p:cNvPr>
          <p:cNvPicPr>
            <a:picLocks noChangeAspect="1"/>
          </p:cNvPicPr>
          <p:nvPr/>
        </p:nvPicPr>
        <p:blipFill>
          <a:blip r:embed="rId3"/>
          <a:stretch>
            <a:fillRect/>
          </a:stretch>
        </p:blipFill>
        <p:spPr>
          <a:xfrm>
            <a:off x="4395810" y="2348850"/>
            <a:ext cx="2805244" cy="155495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2" name="Picture 51" descr="ABBYY · GitHub">
            <a:extLst>
              <a:ext uri="{FF2B5EF4-FFF2-40B4-BE49-F238E27FC236}">
                <a16:creationId xmlns:a16="http://schemas.microsoft.com/office/drawing/2014/main" id="{32701D29-8146-EFEE-1135-1CA28358D586}"/>
              </a:ext>
            </a:extLst>
          </p:cNvPr>
          <p:cNvPicPr>
            <a:picLocks noChangeAspect="1"/>
          </p:cNvPicPr>
          <p:nvPr/>
        </p:nvPicPr>
        <p:blipFill>
          <a:blip r:embed="rId4"/>
          <a:stretch>
            <a:fillRect/>
          </a:stretch>
        </p:blipFill>
        <p:spPr>
          <a:xfrm>
            <a:off x="2036230" y="1244621"/>
            <a:ext cx="2048305" cy="137985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 name="Picture 1" descr="Copilot logo transparent PNG - StickPNG">
            <a:extLst>
              <a:ext uri="{FF2B5EF4-FFF2-40B4-BE49-F238E27FC236}">
                <a16:creationId xmlns:a16="http://schemas.microsoft.com/office/drawing/2014/main" id="{04552BF8-AFCA-09C7-42EE-FD7A8CA8F371}"/>
              </a:ext>
            </a:extLst>
          </p:cNvPr>
          <p:cNvPicPr>
            <a:picLocks noChangeAspect="1"/>
          </p:cNvPicPr>
          <p:nvPr/>
        </p:nvPicPr>
        <p:blipFill>
          <a:blip r:embed="rId5"/>
          <a:stretch>
            <a:fillRect/>
          </a:stretch>
        </p:blipFill>
        <p:spPr>
          <a:xfrm>
            <a:off x="8162925" y="3916030"/>
            <a:ext cx="1811754" cy="1472364"/>
          </a:xfrm>
          <a:prstGeom prst="roundRect">
            <a:avLst>
              <a:gd name="adj" fmla="val 8594"/>
            </a:avLst>
          </a:prstGeom>
          <a:solidFill>
            <a:srgbClr val="FFFFFF">
              <a:shade val="85000"/>
            </a:srgbClr>
          </a:solidFill>
          <a:ln>
            <a:noFill/>
          </a:ln>
          <a:effectLst/>
        </p:spPr>
      </p:pic>
      <p:pic>
        <p:nvPicPr>
          <p:cNvPr id="4" name="Picture 3" descr="Power Platform - Northware | Microsoft Partner">
            <a:extLst>
              <a:ext uri="{FF2B5EF4-FFF2-40B4-BE49-F238E27FC236}">
                <a16:creationId xmlns:a16="http://schemas.microsoft.com/office/drawing/2014/main" id="{ABB9A50E-43C3-177D-9437-9FC7BB92410D}"/>
              </a:ext>
            </a:extLst>
          </p:cNvPr>
          <p:cNvPicPr>
            <a:picLocks noChangeAspect="1"/>
          </p:cNvPicPr>
          <p:nvPr/>
        </p:nvPicPr>
        <p:blipFill>
          <a:blip r:embed="rId6"/>
          <a:srcRect r="58165"/>
          <a:stretch>
            <a:fillRect/>
          </a:stretch>
        </p:blipFill>
        <p:spPr>
          <a:xfrm>
            <a:off x="1353552" y="4045619"/>
            <a:ext cx="3398933" cy="1203162"/>
          </a:xfrm>
          <a:prstGeom prst="rect">
            <a:avLst/>
          </a:prstGeom>
        </p:spPr>
      </p:pic>
      <p:pic>
        <p:nvPicPr>
          <p:cNvPr id="5" name="Picture 4" descr="Application Programming Interface (API), Explained | Blog Wrike">
            <a:extLst>
              <a:ext uri="{FF2B5EF4-FFF2-40B4-BE49-F238E27FC236}">
                <a16:creationId xmlns:a16="http://schemas.microsoft.com/office/drawing/2014/main" id="{EA3E9782-7968-D301-5FE1-AC0086601F72}"/>
              </a:ext>
            </a:extLst>
          </p:cNvPr>
          <p:cNvPicPr>
            <a:picLocks noChangeAspect="1"/>
          </p:cNvPicPr>
          <p:nvPr/>
        </p:nvPicPr>
        <p:blipFill>
          <a:blip r:embed="rId7"/>
          <a:srcRect r="43392" b="-465"/>
          <a:stretch>
            <a:fillRect/>
          </a:stretch>
        </p:blipFill>
        <p:spPr>
          <a:xfrm>
            <a:off x="7584907" y="1405439"/>
            <a:ext cx="2275976" cy="1049287"/>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3428738143"/>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a:extLst>
            <a:ext uri="{FF2B5EF4-FFF2-40B4-BE49-F238E27FC236}">
              <a16:creationId xmlns:a16="http://schemas.microsoft.com/office/drawing/2014/main" id="{8658AD71-F791-33D5-255A-347799458A83}"/>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90F1CCE5-9038-6567-EE56-CEBA20D13519}"/>
              </a:ext>
            </a:extLst>
          </p:cNvPr>
          <p:cNvSpPr>
            <a:spLocks noGrp="1"/>
          </p:cNvSpPr>
          <p:nvPr>
            <p:ph type="title"/>
          </p:nvPr>
        </p:nvSpPr>
        <p:spPr>
          <a:xfrm>
            <a:off x="404867" y="274513"/>
            <a:ext cx="10902950" cy="567723"/>
          </a:xfrm>
        </p:spPr>
        <p:txBody>
          <a:bodyPr vert="horz" lIns="0" tIns="0" rIns="0" bIns="0" rtlCol="0" anchor="t">
            <a:noAutofit/>
          </a:bodyPr>
          <a:lstStyle/>
          <a:p>
            <a:r>
              <a:rPr lang="en-US" sz="4000">
                <a:latin typeface="Calibri"/>
                <a:ea typeface="Calibri"/>
                <a:cs typeface="Calibri"/>
              </a:rPr>
              <a:t>Program Growth &amp; FY25 Impact</a:t>
            </a:r>
            <a:endParaRPr lang="en-US" sz="4000">
              <a:latin typeface="Calibri"/>
            </a:endParaRPr>
          </a:p>
        </p:txBody>
      </p:sp>
      <p:sp>
        <p:nvSpPr>
          <p:cNvPr id="34" name="Content Placeholder 21">
            <a:extLst>
              <a:ext uri="{FF2B5EF4-FFF2-40B4-BE49-F238E27FC236}">
                <a16:creationId xmlns:a16="http://schemas.microsoft.com/office/drawing/2014/main" id="{18AE1E6B-6278-EDA2-4049-5CA3A98494EA}"/>
              </a:ext>
            </a:extLst>
          </p:cNvPr>
          <p:cNvSpPr txBox="1">
            <a:spLocks/>
          </p:cNvSpPr>
          <p:nvPr/>
        </p:nvSpPr>
        <p:spPr>
          <a:xfrm>
            <a:off x="616058" y="952667"/>
            <a:ext cx="11380121" cy="5173015"/>
          </a:xfrm>
          <a:prstGeom prst="rect">
            <a:avLst/>
          </a:prstGeom>
          <a:noFill/>
          <a:ln>
            <a:noFill/>
          </a:ln>
        </p:spPr>
        <p:style>
          <a:lnRef idx="0">
            <a:scrgbClr r="0" g="0" b="0"/>
          </a:lnRef>
          <a:fillRef idx="0">
            <a:scrgbClr r="0" g="0" b="0"/>
          </a:fillRef>
          <a:effectRef idx="0">
            <a:scrgbClr r="0" g="0" b="0"/>
          </a:effectRef>
          <a:fontRef idx="minor">
            <a:schemeClr val="accent1"/>
          </a:fontRef>
        </p:style>
        <p:txBody>
          <a:bodyPr vert="horz" lIns="0" tIns="0" rIns="0" bIns="0" rtlCol="0">
            <a:noAutofit/>
          </a:bodyPr>
          <a:lstStyle>
            <a:lvl1pPr marL="0" indent="0" algn="l" defTabSz="914400" rtl="0" eaLnBrk="1" latinLnBrk="0" hangingPunct="1">
              <a:lnSpc>
                <a:spcPct val="100000"/>
              </a:lnSpc>
              <a:spcBef>
                <a:spcPts val="0"/>
              </a:spcBef>
              <a:buFont typeface="Arial" panose="020B0604020202020204" pitchFamily="34" charset="0"/>
              <a:buNone/>
              <a:defRPr sz="1800" b="0" kern="1200">
                <a:solidFill>
                  <a:schemeClr val="tx1"/>
                </a:solidFill>
                <a:latin typeface="+mn-lt"/>
                <a:ea typeface="+mn-ea"/>
                <a:cs typeface="+mn-cs"/>
              </a:defRPr>
            </a:lvl1pPr>
            <a:lvl2pPr marL="461963" indent="-228600" algn="l" defTabSz="914400" rtl="0" eaLnBrk="1" latinLnBrk="0" hangingPunct="1">
              <a:lnSpc>
                <a:spcPct val="100000"/>
              </a:lnSpc>
              <a:spcBef>
                <a:spcPts val="0"/>
              </a:spcBef>
              <a:buSzPct val="95000"/>
              <a:buFont typeface="Arial" panose="020B0604020202020204" pitchFamily="34" charset="0"/>
              <a:buChar char="•"/>
              <a:tabLst/>
              <a:defRPr sz="1800" kern="1200">
                <a:solidFill>
                  <a:schemeClr val="tx1"/>
                </a:solidFill>
                <a:latin typeface="+mn-lt"/>
                <a:ea typeface="+mn-ea"/>
                <a:cs typeface="+mn-cs"/>
              </a:defRPr>
            </a:lvl2pPr>
            <a:lvl3pPr marL="688975" indent="-220663" algn="l" defTabSz="914400" rtl="0" eaLnBrk="1" latinLnBrk="0" hangingPunct="1">
              <a:lnSpc>
                <a:spcPct val="100000"/>
              </a:lnSpc>
              <a:spcBef>
                <a:spcPts val="0"/>
              </a:spcBef>
              <a:buFont typeface="Calibri" panose="020F0502020204030204" pitchFamily="34" charset="0"/>
              <a:buChar char="‒"/>
              <a:tabLst/>
              <a:defRPr sz="1800" kern="1200">
                <a:solidFill>
                  <a:schemeClr val="tx1"/>
                </a:solidFill>
                <a:latin typeface="+mn-lt"/>
                <a:ea typeface="+mn-ea"/>
                <a:cs typeface="+mn-cs"/>
              </a:defRPr>
            </a:lvl3pPr>
            <a:lvl4pPr marL="917575" indent="-233363" algn="l" defTabSz="914400" rtl="0" eaLnBrk="1" latinLnBrk="0" hangingPunct="1">
              <a:lnSpc>
                <a:spcPct val="100000"/>
              </a:lnSpc>
              <a:spcBef>
                <a:spcPts val="0"/>
              </a:spcBef>
              <a:buSzPct val="80000"/>
              <a:buFont typeface="Wingdings" pitchFamily="2" charset="2"/>
              <a:buChar char="§"/>
              <a:tabLst/>
              <a:defRPr sz="1800" kern="1200">
                <a:solidFill>
                  <a:schemeClr val="tx1"/>
                </a:solidFill>
                <a:latin typeface="+mn-lt"/>
                <a:ea typeface="+mn-ea"/>
                <a:cs typeface="+mn-cs"/>
              </a:defRPr>
            </a:lvl4pPr>
            <a:lvl5pPr marL="1146175" indent="-234950" algn="l" defTabSz="914400" rtl="0" eaLnBrk="1" latinLnBrk="0" hangingPunct="1">
              <a:lnSpc>
                <a:spcPct val="100000"/>
              </a:lnSpc>
              <a:spcBef>
                <a:spcPts val="0"/>
              </a:spcBef>
              <a:buSzPct val="90000"/>
              <a:buFont typeface="System Font Regular"/>
              <a:buChar char="–"/>
              <a:tabLst/>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a:solidFill>
                  <a:schemeClr val="tx2">
                    <a:lumMod val="50000"/>
                  </a:schemeClr>
                </a:solidFill>
              </a:rPr>
              <a:t>	</a:t>
            </a:r>
            <a:endParaRPr lang="en-US"/>
          </a:p>
        </p:txBody>
      </p:sp>
      <p:graphicFrame>
        <p:nvGraphicFramePr>
          <p:cNvPr id="4" name="Chart 3">
            <a:extLst>
              <a:ext uri="{FF2B5EF4-FFF2-40B4-BE49-F238E27FC236}">
                <a16:creationId xmlns:a16="http://schemas.microsoft.com/office/drawing/2014/main" id="{D3D2D596-5D7B-D7A4-A5F4-2572902739F3}"/>
              </a:ext>
            </a:extLst>
          </p:cNvPr>
          <p:cNvGraphicFramePr/>
          <p:nvPr>
            <p:extLst>
              <p:ext uri="{D42A27DB-BD31-4B8C-83A1-F6EECF244321}">
                <p14:modId xmlns:p14="http://schemas.microsoft.com/office/powerpoint/2010/main" val="3453508843"/>
              </p:ext>
            </p:extLst>
          </p:nvPr>
        </p:nvGraphicFramePr>
        <p:xfrm>
          <a:off x="6043220" y="953637"/>
          <a:ext cx="5958971" cy="4956143"/>
        </p:xfrm>
        <a:graphic>
          <a:graphicData uri="http://schemas.openxmlformats.org/drawingml/2006/chart">
            <c:chart xmlns:c="http://schemas.openxmlformats.org/drawingml/2006/chart" xmlns:r="http://schemas.openxmlformats.org/officeDocument/2006/relationships" r:id="rId3"/>
          </a:graphicData>
        </a:graphic>
      </p:graphicFrame>
      <p:sp>
        <p:nvSpPr>
          <p:cNvPr id="12" name="TextBox 11">
            <a:extLst>
              <a:ext uri="{FF2B5EF4-FFF2-40B4-BE49-F238E27FC236}">
                <a16:creationId xmlns:a16="http://schemas.microsoft.com/office/drawing/2014/main" id="{30AFBC40-0CBA-5259-A8E9-61D2C26C0AE1}"/>
              </a:ext>
            </a:extLst>
          </p:cNvPr>
          <p:cNvSpPr txBox="1"/>
          <p:nvPr/>
        </p:nvSpPr>
        <p:spPr>
          <a:xfrm>
            <a:off x="399221" y="957222"/>
            <a:ext cx="5641723" cy="495520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a:buChar char="•"/>
            </a:pPr>
            <a:r>
              <a:rPr lang="en-US" sz="2400">
                <a:ea typeface="+mn-lt"/>
                <a:cs typeface="+mn-lt"/>
              </a:rPr>
              <a:t>Expanded to </a:t>
            </a:r>
            <a:r>
              <a:rPr lang="en-US" sz="2400" b="1">
                <a:ea typeface="+mn-lt"/>
                <a:cs typeface="+mn-lt"/>
              </a:rPr>
              <a:t>40 live automations to date</a:t>
            </a:r>
            <a:r>
              <a:rPr lang="en-US" sz="2400">
                <a:ea typeface="+mn-lt"/>
                <a:cs typeface="+mn-lt"/>
              </a:rPr>
              <a:t>, covering most RCO departments and functions, with many more in development and design</a:t>
            </a:r>
          </a:p>
          <a:p>
            <a:pPr marL="342900" indent="-342900">
              <a:buFont typeface="Arial"/>
              <a:buChar char="•"/>
            </a:pPr>
            <a:endParaRPr lang="en-US" sz="2400">
              <a:ea typeface="+mn-lt"/>
              <a:cs typeface="+mn-lt"/>
            </a:endParaRPr>
          </a:p>
          <a:p>
            <a:pPr marL="342900" indent="-342900">
              <a:buFont typeface="Arial"/>
              <a:buChar char="•"/>
            </a:pPr>
            <a:r>
              <a:rPr lang="en-US" sz="2400" b="1">
                <a:ea typeface="+mn-lt"/>
                <a:cs typeface="+mn-lt"/>
              </a:rPr>
              <a:t>Strong intake process and governance</a:t>
            </a:r>
            <a:r>
              <a:rPr lang="en-US" sz="2400">
                <a:ea typeface="+mn-lt"/>
                <a:cs typeface="+mn-lt"/>
              </a:rPr>
              <a:t> ensure sustainable expansion</a:t>
            </a:r>
            <a:endParaRPr lang="en-US">
              <a:ea typeface="+mn-lt"/>
              <a:cs typeface="+mn-lt"/>
            </a:endParaRPr>
          </a:p>
          <a:p>
            <a:pPr marL="342900" indent="-342900">
              <a:buFont typeface="Arial"/>
              <a:buChar char="•"/>
            </a:pPr>
            <a:endParaRPr lang="en-US" sz="2400">
              <a:ea typeface="+mn-lt"/>
              <a:cs typeface="+mn-lt"/>
            </a:endParaRPr>
          </a:p>
          <a:p>
            <a:pPr marL="342900" indent="-342900">
              <a:buFont typeface="Arial"/>
              <a:buChar char="•"/>
            </a:pPr>
            <a:r>
              <a:rPr lang="en-US" sz="2400">
                <a:ea typeface="+mn-lt"/>
                <a:cs typeface="+mn-lt"/>
              </a:rPr>
              <a:t>In </a:t>
            </a:r>
            <a:r>
              <a:rPr lang="en-US" sz="2400" b="1">
                <a:ea typeface="+mn-lt"/>
                <a:cs typeface="+mn-lt"/>
              </a:rPr>
              <a:t>FY25 alone to date</a:t>
            </a:r>
            <a:r>
              <a:rPr lang="en-US" sz="2400">
                <a:ea typeface="+mn-lt"/>
                <a:cs typeface="+mn-lt"/>
              </a:rPr>
              <a:t>:</a:t>
            </a:r>
            <a:endParaRPr lang="en-US">
              <a:ea typeface="Calibri"/>
              <a:cs typeface="Calibri"/>
            </a:endParaRPr>
          </a:p>
          <a:p>
            <a:pPr marL="800100" lvl="1" indent="-342900">
              <a:buFont typeface="Courier New"/>
              <a:buChar char="o"/>
            </a:pPr>
            <a:r>
              <a:rPr lang="en-US" sz="2000">
                <a:ea typeface="+mn-lt"/>
                <a:cs typeface="+mn-lt"/>
              </a:rPr>
              <a:t>Reallocated the equivalent of over </a:t>
            </a:r>
            <a:r>
              <a:rPr lang="en-US" sz="2000" b="1">
                <a:ea typeface="+mn-lt"/>
                <a:cs typeface="+mn-lt"/>
              </a:rPr>
              <a:t>50 FTE hours</a:t>
            </a:r>
            <a:r>
              <a:rPr lang="en-US" sz="2000">
                <a:ea typeface="+mn-lt"/>
                <a:cs typeface="+mn-lt"/>
              </a:rPr>
              <a:t> within the RCO</a:t>
            </a:r>
            <a:endParaRPr lang="en-US" sz="2000">
              <a:ea typeface="Calibri"/>
              <a:cs typeface="Calibri"/>
            </a:endParaRPr>
          </a:p>
          <a:p>
            <a:pPr marL="800100" lvl="1" indent="-342900">
              <a:buFont typeface="Courier New"/>
              <a:buChar char="o"/>
            </a:pPr>
            <a:r>
              <a:rPr lang="en-US" sz="2000">
                <a:ea typeface="+mn-lt"/>
                <a:cs typeface="+mn-lt"/>
              </a:rPr>
              <a:t>Reallocated approximately </a:t>
            </a:r>
            <a:r>
              <a:rPr lang="en-US" sz="2000" b="1">
                <a:ea typeface="+mn-lt"/>
                <a:cs typeface="+mn-lt"/>
              </a:rPr>
              <a:t>$3.5M</a:t>
            </a:r>
            <a:r>
              <a:rPr lang="en-US" sz="2000">
                <a:ea typeface="+mn-lt"/>
                <a:cs typeface="+mn-lt"/>
              </a:rPr>
              <a:t> in labor value</a:t>
            </a:r>
            <a:endParaRPr lang="en-US" sz="2000">
              <a:ea typeface="Calibri"/>
              <a:cs typeface="Calibri"/>
            </a:endParaRPr>
          </a:p>
          <a:p>
            <a:pPr marL="800100" lvl="1" indent="-342900">
              <a:buFont typeface="Courier New"/>
              <a:buChar char="o"/>
            </a:pPr>
            <a:r>
              <a:rPr lang="en-US" sz="2000">
                <a:ea typeface="+mn-lt"/>
                <a:cs typeface="+mn-lt"/>
              </a:rPr>
              <a:t>Completed </a:t>
            </a:r>
            <a:r>
              <a:rPr lang="en-US" sz="2000" b="1">
                <a:ea typeface="+mn-lt"/>
                <a:cs typeface="+mn-lt"/>
              </a:rPr>
              <a:t>over 1.5 million transactions</a:t>
            </a:r>
            <a:endParaRPr lang="en-US" sz="2000">
              <a:ea typeface="Calibri"/>
              <a:cs typeface="Calibri"/>
            </a:endParaRPr>
          </a:p>
        </p:txBody>
      </p:sp>
    </p:spTree>
    <p:extLst>
      <p:ext uri="{BB962C8B-B14F-4D97-AF65-F5344CB8AC3E}">
        <p14:creationId xmlns:p14="http://schemas.microsoft.com/office/powerpoint/2010/main" val="1366554053"/>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a:extLst>
            <a:ext uri="{FF2B5EF4-FFF2-40B4-BE49-F238E27FC236}">
              <a16:creationId xmlns:a16="http://schemas.microsoft.com/office/drawing/2014/main" id="{26BB2C3F-42D2-EB73-D4E7-B519012228C6}"/>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75255268-A024-5651-2EC0-5550D5E87609}"/>
              </a:ext>
            </a:extLst>
          </p:cNvPr>
          <p:cNvSpPr>
            <a:spLocks noGrp="1"/>
          </p:cNvSpPr>
          <p:nvPr>
            <p:ph type="title"/>
          </p:nvPr>
        </p:nvSpPr>
        <p:spPr>
          <a:xfrm>
            <a:off x="562522" y="283271"/>
            <a:ext cx="10902950" cy="567723"/>
          </a:xfrm>
        </p:spPr>
        <p:txBody>
          <a:bodyPr anchor="t">
            <a:normAutofit/>
          </a:bodyPr>
          <a:lstStyle/>
          <a:p>
            <a:r>
              <a:rPr lang="en-US" sz="4000">
                <a:latin typeface="Calibri"/>
                <a:ea typeface="Calibri"/>
                <a:cs typeface="Calibri"/>
              </a:rPr>
              <a:t>Major Successes</a:t>
            </a:r>
            <a:endParaRPr lang="en-US"/>
          </a:p>
        </p:txBody>
      </p:sp>
      <p:sp>
        <p:nvSpPr>
          <p:cNvPr id="34" name="Content Placeholder 21">
            <a:extLst>
              <a:ext uri="{FF2B5EF4-FFF2-40B4-BE49-F238E27FC236}">
                <a16:creationId xmlns:a16="http://schemas.microsoft.com/office/drawing/2014/main" id="{82B3988A-EC6C-8202-3147-A28BF96821D1}"/>
              </a:ext>
            </a:extLst>
          </p:cNvPr>
          <p:cNvSpPr txBox="1">
            <a:spLocks/>
          </p:cNvSpPr>
          <p:nvPr/>
        </p:nvSpPr>
        <p:spPr>
          <a:xfrm>
            <a:off x="616058" y="952667"/>
            <a:ext cx="11380121" cy="5173015"/>
          </a:xfrm>
          <a:prstGeom prst="rect">
            <a:avLst/>
          </a:prstGeom>
          <a:noFill/>
          <a:ln>
            <a:noFill/>
          </a:ln>
        </p:spPr>
        <p:style>
          <a:lnRef idx="0">
            <a:scrgbClr r="0" g="0" b="0"/>
          </a:lnRef>
          <a:fillRef idx="0">
            <a:scrgbClr r="0" g="0" b="0"/>
          </a:fillRef>
          <a:effectRef idx="0">
            <a:scrgbClr r="0" g="0" b="0"/>
          </a:effectRef>
          <a:fontRef idx="minor">
            <a:schemeClr val="accent1"/>
          </a:fontRef>
        </p:style>
        <p:txBody>
          <a:bodyPr vert="horz" lIns="0" tIns="0" rIns="0" bIns="0" rtlCol="0">
            <a:noAutofit/>
          </a:bodyPr>
          <a:lstStyle>
            <a:lvl1pPr marL="0" indent="0" algn="l" defTabSz="914400" rtl="0" eaLnBrk="1" latinLnBrk="0" hangingPunct="1">
              <a:lnSpc>
                <a:spcPct val="100000"/>
              </a:lnSpc>
              <a:spcBef>
                <a:spcPts val="0"/>
              </a:spcBef>
              <a:buFont typeface="Arial" panose="020B0604020202020204" pitchFamily="34" charset="0"/>
              <a:buNone/>
              <a:defRPr sz="1800" b="0" kern="1200">
                <a:solidFill>
                  <a:schemeClr val="tx1"/>
                </a:solidFill>
                <a:latin typeface="+mn-lt"/>
                <a:ea typeface="+mn-ea"/>
                <a:cs typeface="+mn-cs"/>
              </a:defRPr>
            </a:lvl1pPr>
            <a:lvl2pPr marL="461963" indent="-228600" algn="l" defTabSz="914400" rtl="0" eaLnBrk="1" latinLnBrk="0" hangingPunct="1">
              <a:lnSpc>
                <a:spcPct val="100000"/>
              </a:lnSpc>
              <a:spcBef>
                <a:spcPts val="0"/>
              </a:spcBef>
              <a:buSzPct val="95000"/>
              <a:buFont typeface="Arial" panose="020B0604020202020204" pitchFamily="34" charset="0"/>
              <a:buChar char="•"/>
              <a:tabLst/>
              <a:defRPr sz="1800" kern="1200">
                <a:solidFill>
                  <a:schemeClr val="tx1"/>
                </a:solidFill>
                <a:latin typeface="+mn-lt"/>
                <a:ea typeface="+mn-ea"/>
                <a:cs typeface="+mn-cs"/>
              </a:defRPr>
            </a:lvl2pPr>
            <a:lvl3pPr marL="688975" indent="-220663" algn="l" defTabSz="914400" rtl="0" eaLnBrk="1" latinLnBrk="0" hangingPunct="1">
              <a:lnSpc>
                <a:spcPct val="100000"/>
              </a:lnSpc>
              <a:spcBef>
                <a:spcPts val="0"/>
              </a:spcBef>
              <a:buFont typeface="Calibri" panose="020F0502020204030204" pitchFamily="34" charset="0"/>
              <a:buChar char="‒"/>
              <a:tabLst/>
              <a:defRPr sz="1800" kern="1200">
                <a:solidFill>
                  <a:schemeClr val="tx1"/>
                </a:solidFill>
                <a:latin typeface="+mn-lt"/>
                <a:ea typeface="+mn-ea"/>
                <a:cs typeface="+mn-cs"/>
              </a:defRPr>
            </a:lvl3pPr>
            <a:lvl4pPr marL="917575" indent="-233363" algn="l" defTabSz="914400" rtl="0" eaLnBrk="1" latinLnBrk="0" hangingPunct="1">
              <a:lnSpc>
                <a:spcPct val="100000"/>
              </a:lnSpc>
              <a:spcBef>
                <a:spcPts val="0"/>
              </a:spcBef>
              <a:buSzPct val="80000"/>
              <a:buFont typeface="Wingdings" pitchFamily="2" charset="2"/>
              <a:buChar char="§"/>
              <a:tabLst/>
              <a:defRPr sz="1800" kern="1200">
                <a:solidFill>
                  <a:schemeClr val="tx1"/>
                </a:solidFill>
                <a:latin typeface="+mn-lt"/>
                <a:ea typeface="+mn-ea"/>
                <a:cs typeface="+mn-cs"/>
              </a:defRPr>
            </a:lvl4pPr>
            <a:lvl5pPr marL="1146175" indent="-234950" algn="l" defTabSz="914400" rtl="0" eaLnBrk="1" latinLnBrk="0" hangingPunct="1">
              <a:lnSpc>
                <a:spcPct val="100000"/>
              </a:lnSpc>
              <a:spcBef>
                <a:spcPts val="0"/>
              </a:spcBef>
              <a:buSzPct val="90000"/>
              <a:buFont typeface="System Font Regular"/>
              <a:buChar char="–"/>
              <a:tabLst/>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a:solidFill>
                  <a:schemeClr val="tx2">
                    <a:lumMod val="50000"/>
                  </a:schemeClr>
                </a:solidFill>
              </a:rPr>
              <a:t>	</a:t>
            </a:r>
            <a:endParaRPr lang="en-US"/>
          </a:p>
        </p:txBody>
      </p:sp>
      <p:graphicFrame>
        <p:nvGraphicFramePr>
          <p:cNvPr id="2" name="Table 1">
            <a:extLst>
              <a:ext uri="{FF2B5EF4-FFF2-40B4-BE49-F238E27FC236}">
                <a16:creationId xmlns:a16="http://schemas.microsoft.com/office/drawing/2014/main" id="{4ABEE708-99B9-8EB7-110E-79B957DB528B}"/>
              </a:ext>
            </a:extLst>
          </p:cNvPr>
          <p:cNvGraphicFramePr>
            <a:graphicFrameLocks noGrp="1"/>
          </p:cNvGraphicFramePr>
          <p:nvPr>
            <p:extLst>
              <p:ext uri="{D42A27DB-BD31-4B8C-83A1-F6EECF244321}">
                <p14:modId xmlns:p14="http://schemas.microsoft.com/office/powerpoint/2010/main" val="3742730207"/>
              </p:ext>
            </p:extLst>
          </p:nvPr>
        </p:nvGraphicFramePr>
        <p:xfrm>
          <a:off x="560551" y="1024758"/>
          <a:ext cx="11446384" cy="4826523"/>
        </p:xfrm>
        <a:graphic>
          <a:graphicData uri="http://schemas.openxmlformats.org/drawingml/2006/table">
            <a:tbl>
              <a:tblPr/>
              <a:tblGrid>
                <a:gridCol w="2744704">
                  <a:extLst>
                    <a:ext uri="{9D8B030D-6E8A-4147-A177-3AD203B41FA5}">
                      <a16:colId xmlns:a16="http://schemas.microsoft.com/office/drawing/2014/main" val="3133927935"/>
                    </a:ext>
                  </a:extLst>
                </a:gridCol>
                <a:gridCol w="3459079">
                  <a:extLst>
                    <a:ext uri="{9D8B030D-6E8A-4147-A177-3AD203B41FA5}">
                      <a16:colId xmlns:a16="http://schemas.microsoft.com/office/drawing/2014/main" val="2302298108"/>
                    </a:ext>
                  </a:extLst>
                </a:gridCol>
                <a:gridCol w="5242601">
                  <a:extLst>
                    <a:ext uri="{9D8B030D-6E8A-4147-A177-3AD203B41FA5}">
                      <a16:colId xmlns:a16="http://schemas.microsoft.com/office/drawing/2014/main" val="3326698252"/>
                    </a:ext>
                  </a:extLst>
                </a:gridCol>
              </a:tblGrid>
              <a:tr h="589103">
                <a:tc>
                  <a:txBody>
                    <a:bodyPr/>
                    <a:lstStyle/>
                    <a:p>
                      <a:r>
                        <a:rPr lang="en-US" sz="2400" b="1" kern="1200">
                          <a:solidFill>
                            <a:schemeClr val="bg1"/>
                          </a:solidFill>
                          <a:latin typeface="+mn-lt"/>
                          <a:ea typeface="+mn-ea"/>
                          <a:cs typeface="+mn-cs"/>
                        </a:rPr>
                        <a:t>Automation</a:t>
                      </a:r>
                    </a:p>
                  </a:txBody>
                  <a:tcPr anchor="ctr">
                    <a:lnL>
                      <a:noFill/>
                    </a:lnL>
                    <a:lnR>
                      <a:noFill/>
                    </a:lnR>
                    <a:lnT>
                      <a:noFill/>
                    </a:lnT>
                    <a:lnB>
                      <a:noFill/>
                    </a:lnB>
                    <a:solidFill>
                      <a:schemeClr val="accent2">
                        <a:lumMod val="50000"/>
                      </a:schemeClr>
                    </a:solidFill>
                  </a:tcPr>
                </a:tc>
                <a:tc>
                  <a:txBody>
                    <a:bodyPr/>
                    <a:lstStyle/>
                    <a:p>
                      <a:r>
                        <a:rPr lang="en-US" sz="2400" b="1" kern="1200">
                          <a:solidFill>
                            <a:schemeClr val="bg1"/>
                          </a:solidFill>
                          <a:latin typeface="+mn-lt"/>
                          <a:ea typeface="+mn-ea"/>
                          <a:cs typeface="+mn-cs"/>
                        </a:rPr>
                        <a:t>Scope </a:t>
                      </a:r>
                      <a:endParaRPr lang="en-US"/>
                    </a:p>
                  </a:txBody>
                  <a:tcPr anchor="ctr">
                    <a:lnL>
                      <a:noFill/>
                    </a:lnL>
                    <a:lnR>
                      <a:noFill/>
                    </a:lnR>
                    <a:lnT>
                      <a:noFill/>
                    </a:lnT>
                    <a:lnB>
                      <a:noFill/>
                    </a:lnB>
                    <a:solidFill>
                      <a:schemeClr val="accent2">
                        <a:lumMod val="50000"/>
                      </a:schemeClr>
                    </a:solidFill>
                  </a:tcPr>
                </a:tc>
                <a:tc>
                  <a:txBody>
                    <a:bodyPr/>
                    <a:lstStyle/>
                    <a:p>
                      <a:r>
                        <a:rPr lang="en-US" sz="2400" b="1" kern="1200">
                          <a:solidFill>
                            <a:schemeClr val="bg1"/>
                          </a:solidFill>
                          <a:latin typeface="+mn-lt"/>
                          <a:ea typeface="+mn-ea"/>
                          <a:cs typeface="+mn-cs"/>
                        </a:rPr>
                        <a:t>Result</a:t>
                      </a:r>
                    </a:p>
                  </a:txBody>
                  <a:tcPr anchor="ctr">
                    <a:lnL>
                      <a:noFill/>
                    </a:lnL>
                    <a:lnR>
                      <a:noFill/>
                    </a:lnR>
                    <a:lnT>
                      <a:noFill/>
                    </a:lnT>
                    <a:lnB>
                      <a:noFill/>
                    </a:lnB>
                    <a:solidFill>
                      <a:schemeClr val="accent2">
                        <a:lumMod val="50000"/>
                      </a:schemeClr>
                    </a:solidFill>
                  </a:tcPr>
                </a:tc>
                <a:extLst>
                  <a:ext uri="{0D108BD9-81ED-4DB2-BD59-A6C34878D82A}">
                    <a16:rowId xmlns:a16="http://schemas.microsoft.com/office/drawing/2014/main" val="2939690018"/>
                  </a:ext>
                </a:extLst>
              </a:tr>
              <a:tr h="2118710">
                <a:tc>
                  <a:txBody>
                    <a:bodyPr/>
                    <a:lstStyle/>
                    <a:p>
                      <a:pPr algn="l"/>
                      <a:r>
                        <a:rPr lang="en-US" sz="1800" b="1"/>
                        <a:t>HB/PB Refund Requests</a:t>
                      </a:r>
                    </a:p>
                  </a:txBody>
                  <a:tcPr anchor="ctr">
                    <a:lnL>
                      <a:noFill/>
                    </a:lnL>
                    <a:lnR>
                      <a:noFill/>
                    </a:lnR>
                    <a:lnT>
                      <a:noFill/>
                    </a:lnT>
                    <a:lnB>
                      <a:noFill/>
                    </a:lnB>
                    <a:solidFill>
                      <a:schemeClr val="bg1">
                        <a:lumMod val="95000"/>
                      </a:schemeClr>
                    </a:solidFill>
                  </a:tcPr>
                </a:tc>
                <a:tc>
                  <a:txBody>
                    <a:bodyPr/>
                    <a:lstStyle/>
                    <a:p>
                      <a:pPr lvl="0" algn="l">
                        <a:buNone/>
                      </a:pPr>
                      <a:r>
                        <a:rPr lang="en-US" sz="1800" b="0" i="0" u="none" strike="noStrike" baseline="0" noProof="0">
                          <a:solidFill>
                            <a:srgbClr val="000000"/>
                          </a:solidFill>
                          <a:latin typeface="Calibri"/>
                        </a:rPr>
                        <a:t>Automates Epic refund request by checking, validating balances, patient status, and payment method to ensure accurate, timely refunds request.</a:t>
                      </a:r>
                      <a:endParaRPr lang="en-US"/>
                    </a:p>
                  </a:txBody>
                  <a:tcPr anchor="ctr">
                    <a:lnL>
                      <a:noFill/>
                    </a:lnL>
                    <a:lnR>
                      <a:noFill/>
                    </a:lnR>
                    <a:lnT>
                      <a:noFill/>
                    </a:lnT>
                    <a:lnB>
                      <a:noFill/>
                    </a:lnB>
                    <a:solidFill>
                      <a:schemeClr val="bg1">
                        <a:lumMod val="95000"/>
                      </a:schemeClr>
                    </a:solidFill>
                  </a:tcPr>
                </a:tc>
                <a:tc>
                  <a:txBody>
                    <a:bodyPr/>
                    <a:lstStyle/>
                    <a:p>
                      <a:pPr lvl="0" algn="l">
                        <a:buNone/>
                      </a:pPr>
                      <a:r>
                        <a:rPr lang="en-US" sz="1800" b="0" i="0" u="none" strike="noStrike" baseline="0" noProof="0">
                          <a:solidFill>
                            <a:srgbClr val="000000"/>
                          </a:solidFill>
                          <a:latin typeface="Calibri"/>
                        </a:rPr>
                        <a:t>Replaced manual checks across multiple service areas for a high volume of cases, ensuring accurate and timely refund requests. </a:t>
                      </a:r>
                      <a:r>
                        <a:rPr lang="en-US" sz="1800" b="1" i="0" u="none" strike="noStrike" baseline="0" noProof="0">
                          <a:solidFill>
                            <a:srgbClr val="000000"/>
                          </a:solidFill>
                          <a:latin typeface="Calibri"/>
                        </a:rPr>
                        <a:t>In FY25 to date</a:t>
                      </a:r>
                      <a:r>
                        <a:rPr lang="en-US" sz="1800" b="0" i="0" u="none" strike="noStrike" baseline="0" noProof="0">
                          <a:solidFill>
                            <a:srgbClr val="000000"/>
                          </a:solidFill>
                          <a:latin typeface="Calibri"/>
                        </a:rPr>
                        <a:t>, reallocated the equivalent of</a:t>
                      </a:r>
                      <a:r>
                        <a:rPr lang="en-US" sz="1800" b="1" i="0" u="none" strike="noStrike" baseline="0" noProof="0">
                          <a:solidFill>
                            <a:srgbClr val="000000"/>
                          </a:solidFill>
                          <a:latin typeface="Calibri"/>
                        </a:rPr>
                        <a:t> 6.5 FTE hours</a:t>
                      </a:r>
                      <a:r>
                        <a:rPr lang="en-US" sz="1800" b="0" i="0" u="none" strike="noStrike" baseline="0" noProof="0">
                          <a:solidFill>
                            <a:srgbClr val="000000"/>
                          </a:solidFill>
                          <a:latin typeface="Calibri"/>
                        </a:rPr>
                        <a:t> and approximately </a:t>
                      </a:r>
                      <a:r>
                        <a:rPr lang="en-US" sz="1800" b="1" i="0" u="none" strike="noStrike" baseline="0" noProof="0">
                          <a:solidFill>
                            <a:srgbClr val="000000"/>
                          </a:solidFill>
                          <a:latin typeface="Calibri"/>
                        </a:rPr>
                        <a:t>$440k</a:t>
                      </a:r>
                      <a:r>
                        <a:rPr lang="en-US" sz="1800" b="0" i="0" u="none" strike="noStrike" baseline="0" noProof="0">
                          <a:solidFill>
                            <a:srgbClr val="000000"/>
                          </a:solidFill>
                          <a:latin typeface="Calibri"/>
                        </a:rPr>
                        <a:t> in cost through accurate, timely refund request processing.</a:t>
                      </a:r>
                      <a:endParaRPr lang="en-US" sz="1800"/>
                    </a:p>
                  </a:txBody>
                  <a:tcPr anchor="ctr">
                    <a:lnL>
                      <a:noFill/>
                    </a:lnL>
                    <a:lnR>
                      <a:noFill/>
                    </a:lnR>
                    <a:lnT>
                      <a:noFill/>
                    </a:lnT>
                    <a:lnB>
                      <a:noFill/>
                    </a:lnB>
                    <a:solidFill>
                      <a:schemeClr val="bg1">
                        <a:lumMod val="95000"/>
                      </a:schemeClr>
                    </a:solidFill>
                  </a:tcPr>
                </a:tc>
                <a:extLst>
                  <a:ext uri="{0D108BD9-81ED-4DB2-BD59-A6C34878D82A}">
                    <a16:rowId xmlns:a16="http://schemas.microsoft.com/office/drawing/2014/main" val="3337201040"/>
                  </a:ext>
                </a:extLst>
              </a:tr>
              <a:tr h="2118710">
                <a:tc>
                  <a:txBody>
                    <a:bodyPr/>
                    <a:lstStyle/>
                    <a:p>
                      <a:pPr algn="l"/>
                      <a:r>
                        <a:rPr lang="en-US" sz="1800" b="1"/>
                        <a:t>HB/PB Refund Approvals</a:t>
                      </a:r>
                      <a:endParaRPr lang="en-US" sz="1800"/>
                    </a:p>
                  </a:txBody>
                  <a:tcPr anchor="ctr">
                    <a:lnL>
                      <a:noFill/>
                    </a:lnL>
                    <a:lnR>
                      <a:noFill/>
                    </a:lnR>
                    <a:lnT>
                      <a:noFill/>
                    </a:lnT>
                    <a:lnB>
                      <a:noFill/>
                    </a:lnB>
                    <a:solidFill>
                      <a:schemeClr val="bg1">
                        <a:lumMod val="95000"/>
                      </a:schemeClr>
                    </a:solidFill>
                  </a:tcPr>
                </a:tc>
                <a:tc>
                  <a:txBody>
                    <a:bodyPr/>
                    <a:lstStyle/>
                    <a:p>
                      <a:pPr lvl="0" algn="l">
                        <a:buNone/>
                      </a:pPr>
                      <a:r>
                        <a:rPr lang="en-US" sz="1800" b="0" i="0" u="none" strike="noStrike" baseline="0" noProof="0">
                          <a:solidFill>
                            <a:srgbClr val="000000"/>
                          </a:solidFill>
                          <a:latin typeface="Calibri"/>
                        </a:rPr>
                        <a:t>Automates review and approval of self-pay refund requests across 65+ Epic work queues, validating balances, adjustments, and payment details for accuracy and efficiency.</a:t>
                      </a:r>
                      <a:endParaRPr lang="en-US"/>
                    </a:p>
                  </a:txBody>
                  <a:tcPr anchor="ctr">
                    <a:lnL>
                      <a:noFill/>
                    </a:lnL>
                    <a:lnR>
                      <a:noFill/>
                    </a:lnR>
                    <a:lnT>
                      <a:noFill/>
                    </a:lnT>
                    <a:lnB>
                      <a:noFill/>
                    </a:lnB>
                    <a:solidFill>
                      <a:schemeClr val="bg1">
                        <a:lumMod val="95000"/>
                      </a:schemeClr>
                    </a:solidFill>
                  </a:tcPr>
                </a:tc>
                <a:tc>
                  <a:txBody>
                    <a:bodyPr/>
                    <a:lstStyle/>
                    <a:p>
                      <a:pPr lvl="0" algn="l">
                        <a:buNone/>
                      </a:pPr>
                      <a:r>
                        <a:rPr lang="en-US" sz="1800" b="0" i="0" u="none" strike="noStrike" baseline="0" noProof="0">
                          <a:solidFill>
                            <a:srgbClr val="000000"/>
                          </a:solidFill>
                          <a:latin typeface="Calibri"/>
                        </a:rPr>
                        <a:t>Replaced inefficient auto-approval and manual approval process for high-volume refunds, ensuring accurate and timely approvals of refund requests. </a:t>
                      </a:r>
                      <a:r>
                        <a:rPr lang="en-US" sz="1800" b="1"/>
                        <a:t>In  FY25 to date</a:t>
                      </a:r>
                      <a:r>
                        <a:rPr lang="en-US" sz="1800"/>
                        <a:t>, reallocated the equivalent of </a:t>
                      </a:r>
                      <a:r>
                        <a:rPr lang="en-US" sz="1800" b="1"/>
                        <a:t>10 FTE hours </a:t>
                      </a:r>
                      <a:r>
                        <a:rPr lang="en-US" sz="1800"/>
                        <a:t> and approximately </a:t>
                      </a:r>
                      <a:r>
                        <a:rPr lang="en-US" sz="1800" b="1"/>
                        <a:t>$800k</a:t>
                      </a:r>
                      <a:r>
                        <a:rPr lang="en-US" sz="1800"/>
                        <a:t> in cost through accurate, timely refund approvals. </a:t>
                      </a:r>
                    </a:p>
                  </a:txBody>
                  <a:tcPr anchor="ctr">
                    <a:lnL>
                      <a:noFill/>
                    </a:lnL>
                    <a:lnR>
                      <a:noFill/>
                    </a:lnR>
                    <a:lnT>
                      <a:noFill/>
                    </a:lnT>
                    <a:lnB>
                      <a:noFill/>
                    </a:lnB>
                    <a:solidFill>
                      <a:schemeClr val="bg1">
                        <a:lumMod val="95000"/>
                      </a:schemeClr>
                    </a:solidFill>
                  </a:tcPr>
                </a:tc>
                <a:extLst>
                  <a:ext uri="{0D108BD9-81ED-4DB2-BD59-A6C34878D82A}">
                    <a16:rowId xmlns:a16="http://schemas.microsoft.com/office/drawing/2014/main" val="1258475705"/>
                  </a:ext>
                </a:extLst>
              </a:tr>
            </a:tbl>
          </a:graphicData>
        </a:graphic>
      </p:graphicFrame>
      <p:pic>
        <p:nvPicPr>
          <p:cNvPr id="9" name="Graphic 8" descr="Exponential Graph with solid fill">
            <a:extLst>
              <a:ext uri="{FF2B5EF4-FFF2-40B4-BE49-F238E27FC236}">
                <a16:creationId xmlns:a16="http://schemas.microsoft.com/office/drawing/2014/main" id="{9D872E4B-4D2D-B781-92F9-9942AA29B32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724711" y="1101489"/>
            <a:ext cx="457419" cy="434257"/>
          </a:xfrm>
          <a:prstGeom prst="rect">
            <a:avLst/>
          </a:prstGeom>
        </p:spPr>
      </p:pic>
      <p:pic>
        <p:nvPicPr>
          <p:cNvPr id="3" name="Graphic 2" descr="Bullseye outline">
            <a:extLst>
              <a:ext uri="{FF2B5EF4-FFF2-40B4-BE49-F238E27FC236}">
                <a16:creationId xmlns:a16="http://schemas.microsoft.com/office/drawing/2014/main" id="{563CC41D-C914-3E53-7E92-BF1190B5251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228663" y="1097455"/>
            <a:ext cx="555297" cy="467711"/>
          </a:xfrm>
          <a:prstGeom prst="rect">
            <a:avLst/>
          </a:prstGeom>
        </p:spPr>
      </p:pic>
      <p:pic>
        <p:nvPicPr>
          <p:cNvPr id="5" name="Graphic 4" descr="Robot outline">
            <a:extLst>
              <a:ext uri="{FF2B5EF4-FFF2-40B4-BE49-F238E27FC236}">
                <a16:creationId xmlns:a16="http://schemas.microsoft.com/office/drawing/2014/main" id="{E1D64F24-0CBF-0610-4CE2-B141A665493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161627" y="1053662"/>
            <a:ext cx="537780" cy="511505"/>
          </a:xfrm>
          <a:prstGeom prst="rect">
            <a:avLst/>
          </a:prstGeom>
        </p:spPr>
      </p:pic>
    </p:spTree>
    <p:extLst>
      <p:ext uri="{BB962C8B-B14F-4D97-AF65-F5344CB8AC3E}">
        <p14:creationId xmlns:p14="http://schemas.microsoft.com/office/powerpoint/2010/main" val="1556562274"/>
      </p:ext>
    </p:extLst>
  </p:cSld>
  <p:clrMapOvr>
    <a:overrideClrMapping bg1="lt1" tx1="dk1" bg2="lt2" tx2="dk2" accent1="accent1" accent2="accent2" accent3="accent3" accent4="accent4" accent5="accent5" accent6="accent6" hlink="hlink" folHlink="folHlink"/>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0cxCUTrzp..khx_FJMRB_g"/>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MGB_standard_template_082020">
  <a:themeElements>
    <a:clrScheme name="MGB">
      <a:dk1>
        <a:srgbClr val="000000"/>
      </a:dk1>
      <a:lt1>
        <a:srgbClr val="FFFFFF"/>
      </a:lt1>
      <a:dk2>
        <a:srgbClr val="B0E3E2"/>
      </a:dk2>
      <a:lt2>
        <a:srgbClr val="808080"/>
      </a:lt2>
      <a:accent1>
        <a:srgbClr val="009AA3"/>
      </a:accent1>
      <a:accent2>
        <a:srgbClr val="003A93"/>
      </a:accent2>
      <a:accent3>
        <a:srgbClr val="0077CA"/>
      </a:accent3>
      <a:accent4>
        <a:srgbClr val="CD7F00"/>
      </a:accent4>
      <a:accent5>
        <a:srgbClr val="5C068A"/>
      </a:accent5>
      <a:accent6>
        <a:srgbClr val="CC0037"/>
      </a:accent6>
      <a:hlink>
        <a:srgbClr val="0077CA"/>
      </a:hlink>
      <a:folHlink>
        <a:srgbClr val="5C068A"/>
      </a:folHlink>
    </a:clrScheme>
    <a:fontScheme name="MGB2">
      <a:majorFont>
        <a:latin typeface="Georgia"/>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Presentation32" id="{02AFB435-E4BC-5B40-A90F-4C49A970DE09}" vid="{08332808-3A56-FE44-AF20-BA7BC530EDE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MGB">
    <a:dk1>
      <a:srgbClr val="000000"/>
    </a:dk1>
    <a:lt1>
      <a:srgbClr val="FFFFFF"/>
    </a:lt1>
    <a:dk2>
      <a:srgbClr val="B0E3E2"/>
    </a:dk2>
    <a:lt2>
      <a:srgbClr val="808080"/>
    </a:lt2>
    <a:accent1>
      <a:srgbClr val="009AA3"/>
    </a:accent1>
    <a:accent2>
      <a:srgbClr val="003A93"/>
    </a:accent2>
    <a:accent3>
      <a:srgbClr val="0077CA"/>
    </a:accent3>
    <a:accent4>
      <a:srgbClr val="CD7F00"/>
    </a:accent4>
    <a:accent5>
      <a:srgbClr val="5C068A"/>
    </a:accent5>
    <a:accent6>
      <a:srgbClr val="CC0037"/>
    </a:accent6>
    <a:hlink>
      <a:srgbClr val="0077CA"/>
    </a:hlink>
    <a:folHlink>
      <a:srgbClr val="5C068A"/>
    </a:folHlink>
  </a:clrScheme>
</a:themeOverride>
</file>

<file path=ppt/theme/themeOverride10.xml><?xml version="1.0" encoding="utf-8"?>
<a:themeOverride xmlns:a="http://schemas.openxmlformats.org/drawingml/2006/main">
  <a:clrScheme name="MGB">
    <a:dk1>
      <a:srgbClr val="000000"/>
    </a:dk1>
    <a:lt1>
      <a:srgbClr val="FFFFFF"/>
    </a:lt1>
    <a:dk2>
      <a:srgbClr val="B0E3E2"/>
    </a:dk2>
    <a:lt2>
      <a:srgbClr val="808080"/>
    </a:lt2>
    <a:accent1>
      <a:srgbClr val="009AA3"/>
    </a:accent1>
    <a:accent2>
      <a:srgbClr val="003A93"/>
    </a:accent2>
    <a:accent3>
      <a:srgbClr val="0077CA"/>
    </a:accent3>
    <a:accent4>
      <a:srgbClr val="CD7F00"/>
    </a:accent4>
    <a:accent5>
      <a:srgbClr val="5C068A"/>
    </a:accent5>
    <a:accent6>
      <a:srgbClr val="CC0037"/>
    </a:accent6>
    <a:hlink>
      <a:srgbClr val="0077CA"/>
    </a:hlink>
    <a:folHlink>
      <a:srgbClr val="5C068A"/>
    </a:folHlink>
  </a:clrScheme>
</a:themeOverride>
</file>

<file path=ppt/theme/themeOverride11.xml><?xml version="1.0" encoding="utf-8"?>
<a:themeOverride xmlns:a="http://schemas.openxmlformats.org/drawingml/2006/main">
  <a:clrScheme name="MGB">
    <a:dk1>
      <a:srgbClr val="000000"/>
    </a:dk1>
    <a:lt1>
      <a:srgbClr val="FFFFFF"/>
    </a:lt1>
    <a:dk2>
      <a:srgbClr val="B0E3E2"/>
    </a:dk2>
    <a:lt2>
      <a:srgbClr val="808080"/>
    </a:lt2>
    <a:accent1>
      <a:srgbClr val="009AA3"/>
    </a:accent1>
    <a:accent2>
      <a:srgbClr val="003A93"/>
    </a:accent2>
    <a:accent3>
      <a:srgbClr val="0077CA"/>
    </a:accent3>
    <a:accent4>
      <a:srgbClr val="CD7F00"/>
    </a:accent4>
    <a:accent5>
      <a:srgbClr val="5C068A"/>
    </a:accent5>
    <a:accent6>
      <a:srgbClr val="CC0037"/>
    </a:accent6>
    <a:hlink>
      <a:srgbClr val="0077CA"/>
    </a:hlink>
    <a:folHlink>
      <a:srgbClr val="5C068A"/>
    </a:folHlink>
  </a:clrScheme>
</a:themeOverride>
</file>

<file path=ppt/theme/themeOverride12.xml><?xml version="1.0" encoding="utf-8"?>
<a:themeOverride xmlns:a="http://schemas.openxmlformats.org/drawingml/2006/main">
  <a:clrScheme name="MGB">
    <a:dk1>
      <a:srgbClr val="000000"/>
    </a:dk1>
    <a:lt1>
      <a:srgbClr val="FFFFFF"/>
    </a:lt1>
    <a:dk2>
      <a:srgbClr val="B0E3E2"/>
    </a:dk2>
    <a:lt2>
      <a:srgbClr val="808080"/>
    </a:lt2>
    <a:accent1>
      <a:srgbClr val="009AA3"/>
    </a:accent1>
    <a:accent2>
      <a:srgbClr val="003A93"/>
    </a:accent2>
    <a:accent3>
      <a:srgbClr val="0077CA"/>
    </a:accent3>
    <a:accent4>
      <a:srgbClr val="CD7F00"/>
    </a:accent4>
    <a:accent5>
      <a:srgbClr val="5C068A"/>
    </a:accent5>
    <a:accent6>
      <a:srgbClr val="CC0037"/>
    </a:accent6>
    <a:hlink>
      <a:srgbClr val="0077CA"/>
    </a:hlink>
    <a:folHlink>
      <a:srgbClr val="5C068A"/>
    </a:folHlink>
  </a:clrScheme>
</a:themeOverride>
</file>

<file path=ppt/theme/themeOverride13.xml><?xml version="1.0" encoding="utf-8"?>
<a:themeOverride xmlns:a="http://schemas.openxmlformats.org/drawingml/2006/main">
  <a:clrScheme name="MGB">
    <a:dk1>
      <a:srgbClr val="000000"/>
    </a:dk1>
    <a:lt1>
      <a:srgbClr val="FFFFFF"/>
    </a:lt1>
    <a:dk2>
      <a:srgbClr val="B0E3E2"/>
    </a:dk2>
    <a:lt2>
      <a:srgbClr val="808080"/>
    </a:lt2>
    <a:accent1>
      <a:srgbClr val="009AA3"/>
    </a:accent1>
    <a:accent2>
      <a:srgbClr val="003A93"/>
    </a:accent2>
    <a:accent3>
      <a:srgbClr val="0077CA"/>
    </a:accent3>
    <a:accent4>
      <a:srgbClr val="CD7F00"/>
    </a:accent4>
    <a:accent5>
      <a:srgbClr val="5C068A"/>
    </a:accent5>
    <a:accent6>
      <a:srgbClr val="CC0037"/>
    </a:accent6>
    <a:hlink>
      <a:srgbClr val="0077CA"/>
    </a:hlink>
    <a:folHlink>
      <a:srgbClr val="5C068A"/>
    </a:folHlink>
  </a:clrScheme>
</a:themeOverride>
</file>

<file path=ppt/theme/themeOverride14.xml><?xml version="1.0" encoding="utf-8"?>
<a:themeOverride xmlns:a="http://schemas.openxmlformats.org/drawingml/2006/main">
  <a:clrScheme name="MGB">
    <a:dk1>
      <a:srgbClr val="000000"/>
    </a:dk1>
    <a:lt1>
      <a:srgbClr val="FFFFFF"/>
    </a:lt1>
    <a:dk2>
      <a:srgbClr val="B0E3E2"/>
    </a:dk2>
    <a:lt2>
      <a:srgbClr val="808080"/>
    </a:lt2>
    <a:accent1>
      <a:srgbClr val="009AA3"/>
    </a:accent1>
    <a:accent2>
      <a:srgbClr val="003A93"/>
    </a:accent2>
    <a:accent3>
      <a:srgbClr val="0077CA"/>
    </a:accent3>
    <a:accent4>
      <a:srgbClr val="CD7F00"/>
    </a:accent4>
    <a:accent5>
      <a:srgbClr val="5C068A"/>
    </a:accent5>
    <a:accent6>
      <a:srgbClr val="CC0037"/>
    </a:accent6>
    <a:hlink>
      <a:srgbClr val="0077CA"/>
    </a:hlink>
    <a:folHlink>
      <a:srgbClr val="5C068A"/>
    </a:folHlink>
  </a:clrScheme>
</a:themeOverride>
</file>

<file path=ppt/theme/themeOverride2.xml><?xml version="1.0" encoding="utf-8"?>
<a:themeOverride xmlns:a="http://schemas.openxmlformats.org/drawingml/2006/main">
  <a:clrScheme name="MGB">
    <a:dk1>
      <a:srgbClr val="000000"/>
    </a:dk1>
    <a:lt1>
      <a:srgbClr val="FFFFFF"/>
    </a:lt1>
    <a:dk2>
      <a:srgbClr val="B0E3E2"/>
    </a:dk2>
    <a:lt2>
      <a:srgbClr val="808080"/>
    </a:lt2>
    <a:accent1>
      <a:srgbClr val="009AA3"/>
    </a:accent1>
    <a:accent2>
      <a:srgbClr val="003A93"/>
    </a:accent2>
    <a:accent3>
      <a:srgbClr val="0077CA"/>
    </a:accent3>
    <a:accent4>
      <a:srgbClr val="CD7F00"/>
    </a:accent4>
    <a:accent5>
      <a:srgbClr val="5C068A"/>
    </a:accent5>
    <a:accent6>
      <a:srgbClr val="CC0037"/>
    </a:accent6>
    <a:hlink>
      <a:srgbClr val="0077CA"/>
    </a:hlink>
    <a:folHlink>
      <a:srgbClr val="5C068A"/>
    </a:folHlink>
  </a:clrScheme>
</a:themeOverride>
</file>

<file path=ppt/theme/themeOverride3.xml><?xml version="1.0" encoding="utf-8"?>
<a:themeOverride xmlns:a="http://schemas.openxmlformats.org/drawingml/2006/main">
  <a:clrScheme name="MGB">
    <a:dk1>
      <a:srgbClr val="000000"/>
    </a:dk1>
    <a:lt1>
      <a:srgbClr val="FFFFFF"/>
    </a:lt1>
    <a:dk2>
      <a:srgbClr val="B0E3E2"/>
    </a:dk2>
    <a:lt2>
      <a:srgbClr val="808080"/>
    </a:lt2>
    <a:accent1>
      <a:srgbClr val="009AA3"/>
    </a:accent1>
    <a:accent2>
      <a:srgbClr val="003A93"/>
    </a:accent2>
    <a:accent3>
      <a:srgbClr val="0077CA"/>
    </a:accent3>
    <a:accent4>
      <a:srgbClr val="CD7F00"/>
    </a:accent4>
    <a:accent5>
      <a:srgbClr val="5C068A"/>
    </a:accent5>
    <a:accent6>
      <a:srgbClr val="CC0037"/>
    </a:accent6>
    <a:hlink>
      <a:srgbClr val="0077CA"/>
    </a:hlink>
    <a:folHlink>
      <a:srgbClr val="5C068A"/>
    </a:folHlink>
  </a:clrScheme>
</a:themeOverride>
</file>

<file path=ppt/theme/themeOverride4.xml><?xml version="1.0" encoding="utf-8"?>
<a:themeOverride xmlns:a="http://schemas.openxmlformats.org/drawingml/2006/main">
  <a:clrScheme name="MGB">
    <a:dk1>
      <a:srgbClr val="000000"/>
    </a:dk1>
    <a:lt1>
      <a:srgbClr val="FFFFFF"/>
    </a:lt1>
    <a:dk2>
      <a:srgbClr val="B0E3E2"/>
    </a:dk2>
    <a:lt2>
      <a:srgbClr val="808080"/>
    </a:lt2>
    <a:accent1>
      <a:srgbClr val="009AA3"/>
    </a:accent1>
    <a:accent2>
      <a:srgbClr val="003A93"/>
    </a:accent2>
    <a:accent3>
      <a:srgbClr val="0077CA"/>
    </a:accent3>
    <a:accent4>
      <a:srgbClr val="CD7F00"/>
    </a:accent4>
    <a:accent5>
      <a:srgbClr val="5C068A"/>
    </a:accent5>
    <a:accent6>
      <a:srgbClr val="CC0037"/>
    </a:accent6>
    <a:hlink>
      <a:srgbClr val="0077CA"/>
    </a:hlink>
    <a:folHlink>
      <a:srgbClr val="5C068A"/>
    </a:folHlink>
  </a:clrScheme>
</a:themeOverride>
</file>

<file path=ppt/theme/themeOverride5.xml><?xml version="1.0" encoding="utf-8"?>
<a:themeOverride xmlns:a="http://schemas.openxmlformats.org/drawingml/2006/main">
  <a:clrScheme name="MGB">
    <a:dk1>
      <a:srgbClr val="000000"/>
    </a:dk1>
    <a:lt1>
      <a:srgbClr val="FFFFFF"/>
    </a:lt1>
    <a:dk2>
      <a:srgbClr val="B0E3E2"/>
    </a:dk2>
    <a:lt2>
      <a:srgbClr val="808080"/>
    </a:lt2>
    <a:accent1>
      <a:srgbClr val="009AA3"/>
    </a:accent1>
    <a:accent2>
      <a:srgbClr val="003A93"/>
    </a:accent2>
    <a:accent3>
      <a:srgbClr val="0077CA"/>
    </a:accent3>
    <a:accent4>
      <a:srgbClr val="CD7F00"/>
    </a:accent4>
    <a:accent5>
      <a:srgbClr val="5C068A"/>
    </a:accent5>
    <a:accent6>
      <a:srgbClr val="CC0037"/>
    </a:accent6>
    <a:hlink>
      <a:srgbClr val="0077CA"/>
    </a:hlink>
    <a:folHlink>
      <a:srgbClr val="5C068A"/>
    </a:folHlink>
  </a:clrScheme>
</a:themeOverride>
</file>

<file path=ppt/theme/themeOverride6.xml><?xml version="1.0" encoding="utf-8"?>
<a:themeOverride xmlns:a="http://schemas.openxmlformats.org/drawingml/2006/main">
  <a:clrScheme name="MGB">
    <a:dk1>
      <a:srgbClr val="000000"/>
    </a:dk1>
    <a:lt1>
      <a:srgbClr val="FFFFFF"/>
    </a:lt1>
    <a:dk2>
      <a:srgbClr val="B0E3E2"/>
    </a:dk2>
    <a:lt2>
      <a:srgbClr val="808080"/>
    </a:lt2>
    <a:accent1>
      <a:srgbClr val="009AA3"/>
    </a:accent1>
    <a:accent2>
      <a:srgbClr val="003A93"/>
    </a:accent2>
    <a:accent3>
      <a:srgbClr val="0077CA"/>
    </a:accent3>
    <a:accent4>
      <a:srgbClr val="CD7F00"/>
    </a:accent4>
    <a:accent5>
      <a:srgbClr val="5C068A"/>
    </a:accent5>
    <a:accent6>
      <a:srgbClr val="CC0037"/>
    </a:accent6>
    <a:hlink>
      <a:srgbClr val="0077CA"/>
    </a:hlink>
    <a:folHlink>
      <a:srgbClr val="5C068A"/>
    </a:folHlink>
  </a:clrScheme>
</a:themeOverride>
</file>

<file path=ppt/theme/themeOverride7.xml><?xml version="1.0" encoding="utf-8"?>
<a:themeOverride xmlns:a="http://schemas.openxmlformats.org/drawingml/2006/main">
  <a:clrScheme name="MGB">
    <a:dk1>
      <a:srgbClr val="000000"/>
    </a:dk1>
    <a:lt1>
      <a:srgbClr val="FFFFFF"/>
    </a:lt1>
    <a:dk2>
      <a:srgbClr val="B0E3E2"/>
    </a:dk2>
    <a:lt2>
      <a:srgbClr val="808080"/>
    </a:lt2>
    <a:accent1>
      <a:srgbClr val="009AA3"/>
    </a:accent1>
    <a:accent2>
      <a:srgbClr val="003A93"/>
    </a:accent2>
    <a:accent3>
      <a:srgbClr val="0077CA"/>
    </a:accent3>
    <a:accent4>
      <a:srgbClr val="CD7F00"/>
    </a:accent4>
    <a:accent5>
      <a:srgbClr val="5C068A"/>
    </a:accent5>
    <a:accent6>
      <a:srgbClr val="CC0037"/>
    </a:accent6>
    <a:hlink>
      <a:srgbClr val="0077CA"/>
    </a:hlink>
    <a:folHlink>
      <a:srgbClr val="5C068A"/>
    </a:folHlink>
  </a:clrScheme>
</a:themeOverride>
</file>

<file path=ppt/theme/themeOverride8.xml><?xml version="1.0" encoding="utf-8"?>
<a:themeOverride xmlns:a="http://schemas.openxmlformats.org/drawingml/2006/main">
  <a:clrScheme name="MGB">
    <a:dk1>
      <a:srgbClr val="000000"/>
    </a:dk1>
    <a:lt1>
      <a:srgbClr val="FFFFFF"/>
    </a:lt1>
    <a:dk2>
      <a:srgbClr val="B0E3E2"/>
    </a:dk2>
    <a:lt2>
      <a:srgbClr val="808080"/>
    </a:lt2>
    <a:accent1>
      <a:srgbClr val="009AA3"/>
    </a:accent1>
    <a:accent2>
      <a:srgbClr val="003A93"/>
    </a:accent2>
    <a:accent3>
      <a:srgbClr val="0077CA"/>
    </a:accent3>
    <a:accent4>
      <a:srgbClr val="CD7F00"/>
    </a:accent4>
    <a:accent5>
      <a:srgbClr val="5C068A"/>
    </a:accent5>
    <a:accent6>
      <a:srgbClr val="CC0037"/>
    </a:accent6>
    <a:hlink>
      <a:srgbClr val="0077CA"/>
    </a:hlink>
    <a:folHlink>
      <a:srgbClr val="5C068A"/>
    </a:folHlink>
  </a:clrScheme>
</a:themeOverride>
</file>

<file path=ppt/theme/themeOverride9.xml><?xml version="1.0" encoding="utf-8"?>
<a:themeOverride xmlns:a="http://schemas.openxmlformats.org/drawingml/2006/main">
  <a:clrScheme name="MGB">
    <a:dk1>
      <a:srgbClr val="000000"/>
    </a:dk1>
    <a:lt1>
      <a:srgbClr val="FFFFFF"/>
    </a:lt1>
    <a:dk2>
      <a:srgbClr val="B0E3E2"/>
    </a:dk2>
    <a:lt2>
      <a:srgbClr val="808080"/>
    </a:lt2>
    <a:accent1>
      <a:srgbClr val="009AA3"/>
    </a:accent1>
    <a:accent2>
      <a:srgbClr val="003A93"/>
    </a:accent2>
    <a:accent3>
      <a:srgbClr val="0077CA"/>
    </a:accent3>
    <a:accent4>
      <a:srgbClr val="CD7F00"/>
    </a:accent4>
    <a:accent5>
      <a:srgbClr val="5C068A"/>
    </a:accent5>
    <a:accent6>
      <a:srgbClr val="CC0037"/>
    </a:accent6>
    <a:hlink>
      <a:srgbClr val="0077CA"/>
    </a:hlink>
    <a:folHlink>
      <a:srgbClr val="5C068A"/>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61E682B8C0CC841BED476E4B422AC99" ma:contentTypeVersion="16" ma:contentTypeDescription="Create a new document." ma:contentTypeScope="" ma:versionID="a74b31bd4c96eb500e6b03df667e95e0">
  <xsd:schema xmlns:xsd="http://www.w3.org/2001/XMLSchema" xmlns:xs="http://www.w3.org/2001/XMLSchema" xmlns:p="http://schemas.microsoft.com/office/2006/metadata/properties" xmlns:ns3="8137cdbf-a7fb-42b1-8580-a051bf23762b" xmlns:ns4="ac69aa8d-d37c-4c22-a35d-bd170b15ce12" targetNamespace="http://schemas.microsoft.com/office/2006/metadata/properties" ma:root="true" ma:fieldsID="697ddec1aedfd2d3ae677d5f37834e9a" ns3:_="" ns4:_="">
    <xsd:import namespace="8137cdbf-a7fb-42b1-8580-a051bf23762b"/>
    <xsd:import namespace="ac69aa8d-d37c-4c22-a35d-bd170b15ce12"/>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LengthInSeconds" minOccurs="0"/>
                <xsd:element ref="ns4:MediaServiceAutoTags" minOccurs="0"/>
                <xsd:element ref="ns4:MediaServiceAutoKeyPoints" minOccurs="0"/>
                <xsd:element ref="ns4:MediaServiceKeyPoints" minOccurs="0"/>
                <xsd:element ref="ns4:_activity" minOccurs="0"/>
                <xsd:element ref="ns4:MediaServiceOCR" minOccurs="0"/>
                <xsd:element ref="ns4:MediaServiceGenerationTime" minOccurs="0"/>
                <xsd:element ref="ns4:MediaServiceEventHashCode" minOccurs="0"/>
                <xsd:element ref="ns4:MediaServiceObjectDetectorVersions" minOccurs="0"/>
                <xsd:element ref="ns4: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137cdbf-a7fb-42b1-8580-a051bf23762b"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c69aa8d-d37c-4c22-a35d-bd170b15ce1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LengthInSeconds" ma:index="14" nillable="true" ma:displayName="Length (seconds)" ma:internalName="MediaLengthInSeconds" ma:readOnly="true">
      <xsd:simpleType>
        <xsd:restriction base="dms:Unknown"/>
      </xsd:simpleType>
    </xsd:element>
    <xsd:element name="MediaServiceAutoTags" ma:index="15" nillable="true" ma:displayName="Tags" ma:internalName="MediaServiceAutoTags"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_activity" ma:index="18" nillable="true" ma:displayName="_activity" ma:hidden="true" ma:internalName="_activity">
      <xsd:simpleType>
        <xsd:restriction base="dms:Note"/>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ystemTags" ma:index="23" nillable="true" ma:displayName="MediaServiceSystemTags" ma:hidden="true" ma:internalName="MediaServiceSystemTag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activity xmlns="ac69aa8d-d37c-4c22-a35d-bd170b15ce12"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1C49DA0-6686-4BA8-A10E-7F3D1E724B4A}">
  <ds:schemaRefs>
    <ds:schemaRef ds:uri="8137cdbf-a7fb-42b1-8580-a051bf23762b"/>
    <ds:schemaRef ds:uri="ac69aa8d-d37c-4c22-a35d-bd170b15ce1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C36CD851-57E5-4F52-90CA-6790E94ACF1C}">
  <ds:schemaRefs>
    <ds:schemaRef ds:uri="8137cdbf-a7fb-42b1-8580-a051bf23762b"/>
    <ds:schemaRef ds:uri="ac69aa8d-d37c-4c22-a35d-bd170b15ce1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375944B1-A966-4292-B727-CD0AD2D5E6D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Widescreen</PresentationFormat>
  <Slides>19</Slides>
  <Notes>1</Notes>
  <HiddenSlides>0</HiddenSlide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MGB_standard_template_082020</vt:lpstr>
      <vt:lpstr>  Driving Impact Through Automation    August 2025</vt:lpstr>
      <vt:lpstr>Agenda</vt:lpstr>
      <vt:lpstr>PowerPoint Presentation</vt:lpstr>
      <vt:lpstr>Governance Structure</vt:lpstr>
      <vt:lpstr>PowerPoint Presentation</vt:lpstr>
      <vt:lpstr>Scope and Key Goals</vt:lpstr>
      <vt:lpstr>PowerPoint Presentation</vt:lpstr>
      <vt:lpstr>Program Growth &amp; FY25 Impact</vt:lpstr>
      <vt:lpstr>Major Successes</vt:lpstr>
      <vt:lpstr>Major Successes</vt:lpstr>
      <vt:lpstr>Major Successes</vt:lpstr>
      <vt:lpstr>Challenges</vt:lpstr>
      <vt:lpstr>Lessons Learned</vt:lpstr>
      <vt:lpstr>Future Focus - Building on Our Automation Foundation</vt:lpstr>
      <vt:lpstr>Next Steps – our FY26 Priorities</vt:lpstr>
      <vt:lpstr>In Summary</vt:lpstr>
      <vt:lpstr>Open Discussion and Q&amp;A</vt:lpstr>
      <vt:lpstr>For Questions Reach Out To</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RPA Workgroup</dc:title>
  <dc:creator>Kevin</dc:creator>
  <cp:revision>9</cp:revision>
  <dcterms:created xsi:type="dcterms:W3CDTF">2020-11-11T17:08:25Z</dcterms:created>
  <dcterms:modified xsi:type="dcterms:W3CDTF">2025-08-15T20:03:47Z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0x010100961E682B8C0CC841BED476E4B422AC99</vt:lpwstr>
  </property>
</Properties>
</file>