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15" r:id="rId2"/>
    <p:sldMasterId id="2147483717" r:id="rId3"/>
  </p:sldMasterIdLst>
  <p:notesMasterIdLst>
    <p:notesMasterId r:id="rId29"/>
  </p:notesMasterIdLst>
  <p:sldIdLst>
    <p:sldId id="287" r:id="rId4"/>
    <p:sldId id="10745" r:id="rId5"/>
    <p:sldId id="10738" r:id="rId6"/>
    <p:sldId id="10739" r:id="rId7"/>
    <p:sldId id="2145726674" r:id="rId8"/>
    <p:sldId id="10743" r:id="rId9"/>
    <p:sldId id="266" r:id="rId10"/>
    <p:sldId id="10757" r:id="rId11"/>
    <p:sldId id="293" r:id="rId12"/>
    <p:sldId id="296" r:id="rId13"/>
    <p:sldId id="297" r:id="rId14"/>
    <p:sldId id="298" r:id="rId15"/>
    <p:sldId id="275" r:id="rId16"/>
    <p:sldId id="262" r:id="rId17"/>
    <p:sldId id="299" r:id="rId18"/>
    <p:sldId id="300" r:id="rId19"/>
    <p:sldId id="301" r:id="rId20"/>
    <p:sldId id="292" r:id="rId21"/>
    <p:sldId id="302" r:id="rId22"/>
    <p:sldId id="10759" r:id="rId23"/>
    <p:sldId id="304" r:id="rId24"/>
    <p:sldId id="10761" r:id="rId25"/>
    <p:sldId id="303" r:id="rId26"/>
    <p:sldId id="10760" r:id="rId27"/>
    <p:sldId id="2145726675"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B25181B-0DBA-0319-F55C-5683F4C61DA1}" name="Straub, Jonathan E." initials="SJ" userId="S::jestraub@geisinger.edu::51210df5-b131-43ab-a8a2-edc53578625e" providerId="AD"/>
  <p188:author id="{584C8645-4331-AAD4-A1EE-81AF54D73617}" name="Jacomine, Michael" initials="MJ" userId="S::mjacomine@geisinger.edu::9c68b983-8151-4d63-a6f5-ecb6bbcc43a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3D5"/>
    <a:srgbClr val="1DB7B9"/>
    <a:srgbClr val="30BDBF"/>
    <a:srgbClr val="535453"/>
    <a:srgbClr val="E05250"/>
    <a:srgbClr val="1EB6BA"/>
    <a:srgbClr val="1CB7BA"/>
    <a:srgbClr val="EAA8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6BA03A-7674-423A-A767-9676EAB49980}" v="24" dt="2026-08-20T15:31:23.673"/>
  </p1510:revLst>
</p1510:revInfo>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462" y="8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microsoft.com/office/2015/10/relationships/revisionInfo" Target="revisionInfo.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 Id="rId35" Type="http://schemas.microsoft.com/office/2018/10/relationships/authors" Target="author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6D179B-BFF8-46BE-B9C5-B28B3278B6D4}" type="datetimeFigureOut">
              <a:t>8/20/2026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292D91-21C4-4F6F-A960-8C19799F654C}" type="slidenum">
              <a:t>‹#›</a:t>
            </a:fld>
            <a:endParaRPr lang="en-US"/>
          </a:p>
        </p:txBody>
      </p:sp>
    </p:spTree>
    <p:extLst>
      <p:ext uri="{BB962C8B-B14F-4D97-AF65-F5344CB8AC3E}">
        <p14:creationId xmlns:p14="http://schemas.microsoft.com/office/powerpoint/2010/main" val="477175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Punchy Title &amp; Tagline highlighting an automation to monitor &amp; log faults</a:t>
            </a:r>
          </a:p>
          <a:p>
            <a:r>
              <a:rPr lang="en-US"/>
              <a:t>Tying into the theme of support &amp; sustainability</a:t>
            </a:r>
          </a:p>
        </p:txBody>
      </p:sp>
      <p:sp>
        <p:nvSpPr>
          <p:cNvPr id="4" name="Slide Number Placeholder 3"/>
          <p:cNvSpPr>
            <a:spLocks noGrp="1"/>
          </p:cNvSpPr>
          <p:nvPr>
            <p:ph type="sldNum" sz="quarter" idx="5"/>
          </p:nvPr>
        </p:nvSpPr>
        <p:spPr/>
        <p:txBody>
          <a:bodyPr/>
          <a:lstStyle/>
          <a:p>
            <a:fld id="{CD292D91-21C4-4F6F-A960-8C19799F654C}" type="slidenum">
              <a:rPr lang="en-US" smtClean="0"/>
              <a:t>1</a:t>
            </a:fld>
            <a:endParaRPr lang="en-US"/>
          </a:p>
        </p:txBody>
      </p:sp>
    </p:spTree>
    <p:extLst>
      <p:ext uri="{BB962C8B-B14F-4D97-AF65-F5344CB8AC3E}">
        <p14:creationId xmlns:p14="http://schemas.microsoft.com/office/powerpoint/2010/main" val="3013675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1AD22C-A312-5E4D-8B7D-9ECFE215E236}" type="slidenum">
              <a:rPr lang="en-US" smtClean="0"/>
              <a:t>2</a:t>
            </a:fld>
            <a:endParaRPr lang="en-US"/>
          </a:p>
        </p:txBody>
      </p:sp>
    </p:spTree>
    <p:extLst>
      <p:ext uri="{BB962C8B-B14F-4D97-AF65-F5344CB8AC3E}">
        <p14:creationId xmlns:p14="http://schemas.microsoft.com/office/powerpoint/2010/main" val="2714510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575" y="574675"/>
            <a:ext cx="6621463" cy="3724275"/>
          </a:xfrm>
        </p:spPr>
      </p:sp>
      <p:sp>
        <p:nvSpPr>
          <p:cNvPr id="3" name="Notes Placeholder 2"/>
          <p:cNvSpPr>
            <a:spLocks noGrp="1"/>
          </p:cNvSpPr>
          <p:nvPr>
            <p:ph type="body" idx="1"/>
          </p:nvPr>
        </p:nvSpPr>
        <p:spPr/>
        <p:txBody>
          <a:bodyPr/>
          <a:lstStyle/>
          <a:p>
            <a:pPr algn="l" fontAlgn="base"/>
            <a:r>
              <a:rPr lang="en-US" b="0" i="0" dirty="0">
                <a:solidFill>
                  <a:srgbClr val="4B4B4B"/>
                </a:solidFill>
                <a:effectLst/>
                <a:latin typeface="adobe-clean-ux"/>
              </a:rPr>
              <a:t>•For more than 100 years, Geisinger has been dedicated to providing the best care available to the communities we serve. And although we have grown significantly since 1915, our mission, our values and drive to deliver the best care has been constant.</a:t>
            </a:r>
          </a:p>
          <a:p>
            <a:pPr algn="l" fontAlgn="base"/>
            <a:endParaRPr lang="en-US" b="0" i="0" dirty="0">
              <a:solidFill>
                <a:srgbClr val="4B4B4B"/>
              </a:solidFill>
              <a:effectLst/>
              <a:latin typeface="adobe-clean-ux"/>
            </a:endParaRPr>
          </a:p>
          <a:p>
            <a:pPr algn="l" fontAlgn="base"/>
            <a:r>
              <a:rPr lang="en-US" b="0" i="0" dirty="0">
                <a:solidFill>
                  <a:srgbClr val="4B4B4B"/>
                </a:solidFill>
                <a:effectLst/>
                <a:latin typeface="adobe-clean-ux"/>
              </a:rPr>
              <a:t>•This is Geisinger today. 10 hospital campuses, more than 1,900 employed physicians, more than 509,000 health plan members</a:t>
            </a:r>
            <a:r>
              <a:rPr lang="en-US" b="0" i="0">
                <a:solidFill>
                  <a:srgbClr val="4B4B4B"/>
                </a:solidFill>
                <a:effectLst/>
                <a:latin typeface="adobe-clean-ux"/>
              </a:rPr>
              <a:t>, $9 </a:t>
            </a:r>
            <a:r>
              <a:rPr lang="en-US" b="0" i="0" dirty="0">
                <a:solidFill>
                  <a:srgbClr val="4B4B4B"/>
                </a:solidFill>
                <a:effectLst/>
                <a:latin typeface="adobe-clean-ux"/>
              </a:rPr>
              <a:t>billion in annual net revenue.</a:t>
            </a:r>
          </a:p>
          <a:p>
            <a:pPr algn="l" fontAlgn="base"/>
            <a:endParaRPr lang="en-US" b="0" i="0" dirty="0">
              <a:solidFill>
                <a:srgbClr val="4B4B4B"/>
              </a:solidFill>
              <a:effectLst/>
              <a:latin typeface="adobe-clean-ux"/>
            </a:endParaRPr>
          </a:p>
          <a:p>
            <a:pPr algn="l" fontAlgn="base"/>
            <a:r>
              <a:rPr lang="en-US" b="0" i="0" dirty="0">
                <a:solidFill>
                  <a:srgbClr val="4B4B4B"/>
                </a:solidFill>
                <a:effectLst/>
                <a:latin typeface="adobe-clean-ux"/>
              </a:rPr>
              <a:t>•While hospital care is critical to our mission, healthcare is changing, and our focus has been to move care closer to our patients and members. This has resulted in an expansion of ambulatory care sites for primary, specialty and urgent care, including walk-in clinics, retail and home-delivery pharmacy, lab and imaging centers. This aligns with our focus on health prevention, early intervention and chronic disease management. We believe putting care closer to the patient and member is the best way to achieve that, including offering care at home through programs like our Geisinger at Home program or by using technology such as telemedicine visits.</a:t>
            </a:r>
          </a:p>
          <a:p>
            <a:pPr algn="l" fontAlgn="base"/>
            <a:endParaRPr lang="en-US" b="0" i="0" dirty="0">
              <a:solidFill>
                <a:srgbClr val="4B4B4B"/>
              </a:solidFill>
              <a:effectLst/>
              <a:latin typeface="adobe-clean-ux"/>
            </a:endParaRPr>
          </a:p>
          <a:p>
            <a:pPr algn="l" fontAlgn="base"/>
            <a:r>
              <a:rPr lang="en-US" b="0" i="0" dirty="0">
                <a:solidFill>
                  <a:srgbClr val="4B4B4B"/>
                </a:solidFill>
                <a:effectLst/>
                <a:latin typeface="adobe-clean-ux"/>
              </a:rPr>
              <a:t>•And we are a teaching and research institution with a school of medicine, school of nursing, and a research center that oversees more than 1,600 active research projects at any given time.</a:t>
            </a:r>
          </a:p>
        </p:txBody>
      </p:sp>
      <p:sp>
        <p:nvSpPr>
          <p:cNvPr id="4" name="Slide Number Placeholder 3"/>
          <p:cNvSpPr>
            <a:spLocks noGrp="1"/>
          </p:cNvSpPr>
          <p:nvPr>
            <p:ph type="sldNum" sz="quarter" idx="5"/>
          </p:nvPr>
        </p:nvSpPr>
        <p:spPr/>
        <p:txBody>
          <a:bodyPr/>
          <a:lstStyle/>
          <a:p>
            <a:fld id="{111AD22C-A312-5E4D-8B7D-9ECFE215E236}" type="slidenum">
              <a:rPr lang="en-US" smtClean="0"/>
              <a:t>3</a:t>
            </a:fld>
            <a:endParaRPr lang="en-US"/>
          </a:p>
        </p:txBody>
      </p:sp>
    </p:spTree>
    <p:extLst>
      <p:ext uri="{BB962C8B-B14F-4D97-AF65-F5344CB8AC3E}">
        <p14:creationId xmlns:p14="http://schemas.microsoft.com/office/powerpoint/2010/main" val="2268802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575" y="574675"/>
            <a:ext cx="6621463" cy="3724275"/>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strike="noStrike" kern="1200" dirty="0">
                <a:solidFill>
                  <a:schemeClr val="tx1"/>
                </a:solidFill>
                <a:effectLst/>
                <a:latin typeface="+mn-lt"/>
                <a:ea typeface="+mn-ea"/>
                <a:cs typeface="+mn-cs"/>
              </a:rPr>
              <a:t>Today Geisinger has grown to be one of the largest integrated health systems in the country, caring for more than 1 million people annually.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Geisinger’s service area extends across 46 of Pennsylvania’s 67 counties, home to nearly 6.7M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strike="noStrike" kern="1200" dirty="0">
                <a:solidFill>
                  <a:schemeClr val="tx1"/>
                </a:solidFill>
                <a:effectLst/>
                <a:latin typeface="+mn-lt"/>
                <a:ea typeface="+mn-ea"/>
                <a:cs typeface="+mn-cs"/>
              </a:rPr>
              <a:t>The darker green counties represent our primary service area – from Scranton and Wilkes-Barre in the northeast across our headquarters and home of our original hospital in Danville and west to State College and Lewistown. Geisinger is the dominant brand in preference and awareness and leads in share of care in the Central and Northeast regions. </a:t>
            </a:r>
          </a:p>
          <a:p>
            <a:pPr marL="171450" lvl="0" indent="-171450">
              <a:buFont typeface="Arial" panose="020B0604020202020204" pitchFamily="34" charset="0"/>
              <a:buChar char="•"/>
            </a:pPr>
            <a:r>
              <a:rPr lang="en-US" sz="1200" u="none" strike="noStrike" kern="1200" dirty="0">
                <a:solidFill>
                  <a:schemeClr val="tx1"/>
                </a:solidFill>
                <a:effectLst/>
                <a:latin typeface="+mn-lt"/>
                <a:ea typeface="+mn-ea"/>
                <a:cs typeface="+mn-cs"/>
              </a:rPr>
              <a:t>The lighter green, our secondary service area, represents areas where we are growing. </a:t>
            </a:r>
          </a:p>
          <a:p>
            <a:pPr marL="171450" lvl="0" indent="-171450">
              <a:buFont typeface="Arial" panose="020B0604020202020204" pitchFamily="34" charset="0"/>
              <a:buChar char="•"/>
            </a:pPr>
            <a:r>
              <a:rPr lang="en-US" sz="1200" u="none" strike="noStrike" kern="1200" dirty="0">
                <a:solidFill>
                  <a:schemeClr val="tx1"/>
                </a:solidFill>
                <a:effectLst/>
                <a:latin typeface="+mn-lt"/>
                <a:ea typeface="+mn-ea"/>
                <a:cs typeface="+mn-cs"/>
              </a:rPr>
              <a:t>Our health plan service area includes all Pennsylvania counties, going well beyond the communities served by our physicians, hospitals and clinics</a:t>
            </a:r>
            <a:r>
              <a:rPr lang="en-US" sz="1200" u="none" strike="noStrike" kern="1200">
                <a:solidFill>
                  <a:schemeClr val="tx1"/>
                </a:solidFill>
                <a:effectLst/>
                <a:latin typeface="+mn-lt"/>
                <a:ea typeface="+mn-ea"/>
                <a:cs typeface="+mn-cs"/>
              </a:rPr>
              <a:t>. </a:t>
            </a:r>
            <a:r>
              <a:rPr lang="en-US" sz="1200" u="none" strike="noStrike" kern="1200" dirty="0">
                <a:solidFill>
                  <a:schemeClr val="tx1"/>
                </a:solidFill>
                <a:effectLst/>
                <a:latin typeface="+mn-lt"/>
                <a:ea typeface="+mn-ea"/>
                <a:cs typeface="+mn-cs"/>
              </a:rPr>
              <a:t>Our health plan markets are served by contracts with a strong provider network that includes collaborative relationships with other regional providers such as St. Luke’s, Mt. Nittany, Evangelical, WellSpan and Guthrie.</a:t>
            </a:r>
          </a:p>
          <a:p>
            <a:pPr marL="171450" lvl="0" indent="-171450">
              <a:buFont typeface="Arial" panose="020B0604020202020204" pitchFamily="34" charset="0"/>
              <a:buChar char="•"/>
            </a:pPr>
            <a:r>
              <a:rPr lang="en-US" sz="1200" u="none" strike="noStrike" kern="1200" dirty="0">
                <a:solidFill>
                  <a:schemeClr val="tx1"/>
                </a:solidFill>
                <a:effectLst/>
                <a:latin typeface="+mn-lt"/>
                <a:ea typeface="+mn-ea"/>
                <a:cs typeface="+mn-cs"/>
              </a:rPr>
              <a:t>In 2017 we added the Geisinger Commonwealth School of Medicine in Scranton to our portfolio, which has allowed us to tailor medical education to Geisinger’s approach to health care.  The school has become a critical element in our strategy as it provides a pipeline for homegrown talent.</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6A652-66F2-4CAD-80B9-F2ACD12F2A4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09926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Robot actions = actions of a user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08B0F-948E-4E84-9A64-472BD6A251BF}" type="slidenum">
              <a:rPr kumimoji="0" lang="en-US" sz="1200" b="0" i="0" u="none" strike="noStrike" kern="1200" cap="none" spc="0" normalizeH="0" baseline="0" noProof="0" smtClean="0">
                <a:ln>
                  <a:noFill/>
                </a:ln>
                <a:solidFill>
                  <a:prstClr val="black"/>
                </a:solidFill>
                <a:effectLst/>
                <a:uLnTx/>
                <a:uFillTx/>
                <a:latin typeface="Georgia"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Georgia" panose="020F0502020204030204"/>
              <a:ea typeface="+mn-ea"/>
              <a:cs typeface="+mn-cs"/>
            </a:endParaRPr>
          </a:p>
        </p:txBody>
      </p:sp>
    </p:spTree>
    <p:extLst>
      <p:ext uri="{BB962C8B-B14F-4D97-AF65-F5344CB8AC3E}">
        <p14:creationId xmlns:p14="http://schemas.microsoft.com/office/powerpoint/2010/main" val="18175706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Jonathan:</a:t>
            </a:r>
            <a:endParaRPr lang="en-US"/>
          </a:p>
          <a:p>
            <a:r>
              <a:rPr lang="en-US"/>
              <a:t>"With growth came challenges—ad hoc restarts, scheduling, troubleshooting, tool upgrades, and redesigns. We initially started with a few low-ROI automations to prove value, but as we scaled, maintenance demands grew exponentially."</a:t>
            </a:r>
          </a:p>
        </p:txBody>
      </p:sp>
      <p:sp>
        <p:nvSpPr>
          <p:cNvPr id="4" name="Slide Number Placeholder 3"/>
          <p:cNvSpPr>
            <a:spLocks noGrp="1"/>
          </p:cNvSpPr>
          <p:nvPr>
            <p:ph type="sldNum" sz="quarter" idx="5"/>
          </p:nvPr>
        </p:nvSpPr>
        <p:spPr/>
        <p:txBody>
          <a:bodyPr/>
          <a:lstStyle/>
          <a:p>
            <a:fld id="{111AD22C-A312-5E4D-8B7D-9ECFE215E236}" type="slidenum">
              <a:rPr lang="en-US" smtClean="0"/>
              <a:t>6</a:t>
            </a:fld>
            <a:endParaRPr lang="en-US"/>
          </a:p>
        </p:txBody>
      </p:sp>
    </p:spTree>
    <p:extLst>
      <p:ext uri="{BB962C8B-B14F-4D97-AF65-F5344CB8AC3E}">
        <p14:creationId xmlns:p14="http://schemas.microsoft.com/office/powerpoint/2010/main" val="402909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Georgia"/>
              </a:rPr>
              <a:t>Timely Triage – Entering issues from emails can impact the ability to triage issues in a timely manner</a:t>
            </a:r>
          </a:p>
          <a:p>
            <a:r>
              <a:rPr lang="en-US">
                <a:ea typeface="Calibri"/>
                <a:cs typeface="Georgia"/>
              </a:rPr>
              <a:t>Costs of growth – funding a support pod and headcounts in a cost constrained world where you prove $ to value</a:t>
            </a:r>
          </a:p>
          <a:p>
            <a:r>
              <a:rPr lang="en-US">
                <a:ea typeface="Calibri"/>
                <a:cs typeface="Georgia"/>
              </a:rPr>
              <a:t>Transcend Go-Live – great you built it, it works and that’s </a:t>
            </a:r>
            <a:r>
              <a:rPr lang="en-US" err="1">
                <a:ea typeface="Calibri"/>
                <a:cs typeface="Georgia"/>
              </a:rPr>
              <a:t>i</a:t>
            </a:r>
            <a:r>
              <a:rPr lang="en-US">
                <a:ea typeface="Calibri"/>
                <a:cs typeface="Georgia"/>
              </a:rPr>
              <a:t>t right?.... not so fast app upgrades, unexpected changes and various issues can and will </a:t>
            </a:r>
            <a:r>
              <a:rPr lang="en-US" err="1">
                <a:ea typeface="Calibri"/>
                <a:cs typeface="Georgia"/>
              </a:rPr>
              <a:t>ari</a:t>
            </a:r>
            <a:r>
              <a:rPr lang="en-US">
                <a:ea typeface="Calibri"/>
                <a:cs typeface="Georgia"/>
              </a:rPr>
              <a:t>se the longer your automations run and wider the scope</a:t>
            </a:r>
          </a:p>
          <a:p>
            <a:r>
              <a:rPr lang="en-US">
                <a:ea typeface="Calibri"/>
                <a:cs typeface="Georgia"/>
              </a:rPr>
              <a:t>Program trending – standards for not only how you build or name things but how you handle errors, faults and failures – consistency upfront is great but you may need to consider how standard if  wishing to automate - </a:t>
            </a:r>
            <a:r>
              <a:rPr lang="en-US" dirty="0">
                <a:solidFill>
                  <a:srgbClr val="494848"/>
                </a:solidFill>
              </a:rPr>
              <a:t>Ability to trend </a:t>
            </a:r>
            <a:r>
              <a:rPr lang="en-US" dirty="0" err="1">
                <a:solidFill>
                  <a:srgbClr val="494848"/>
                </a:solidFill>
              </a:rPr>
              <a:t>commonfailures</a:t>
            </a:r>
            <a:r>
              <a:rPr lang="en-US" dirty="0">
                <a:solidFill>
                  <a:srgbClr val="494848"/>
                </a:solidFill>
              </a:rPr>
              <a:t> and bundle </a:t>
            </a:r>
            <a:r>
              <a:rPr lang="en-US" dirty="0" err="1">
                <a:solidFill>
                  <a:srgbClr val="494848"/>
                </a:solidFill>
              </a:rPr>
              <a:t>likeissues</a:t>
            </a:r>
            <a:r>
              <a:rPr lang="en-US" dirty="0">
                <a:solidFill>
                  <a:srgbClr val="494848"/>
                </a:solidFill>
              </a:rPr>
              <a:t>. </a:t>
            </a:r>
            <a:r>
              <a:rPr lang="en-US" dirty="0" err="1">
                <a:solidFill>
                  <a:srgbClr val="494848"/>
                </a:solidFill>
              </a:rPr>
              <a:t>Consistentnaming</a:t>
            </a:r>
            <a:r>
              <a:rPr lang="en-US" dirty="0">
                <a:solidFill>
                  <a:srgbClr val="494848"/>
                </a:solidFill>
              </a:rPr>
              <a:t>, common </a:t>
            </a:r>
            <a:r>
              <a:rPr lang="en-US" dirty="0" err="1">
                <a:solidFill>
                  <a:srgbClr val="494848"/>
                </a:solidFill>
              </a:rPr>
              <a:t>threadtying</a:t>
            </a:r>
            <a:r>
              <a:rPr lang="en-US" dirty="0">
                <a:solidFill>
                  <a:srgbClr val="494848"/>
                </a:solidFill>
              </a:rPr>
              <a:t> together</a:t>
            </a:r>
            <a:endParaRPr lang="en-US" dirty="0"/>
          </a:p>
          <a:p>
            <a:endParaRPr lang="en-US">
              <a:ea typeface="Calibri"/>
              <a:cs typeface="Georgia"/>
            </a:endParaRPr>
          </a:p>
        </p:txBody>
      </p:sp>
      <p:sp>
        <p:nvSpPr>
          <p:cNvPr id="4" name="Slide Number Placeholder 3"/>
          <p:cNvSpPr>
            <a:spLocks noGrp="1"/>
          </p:cNvSpPr>
          <p:nvPr>
            <p:ph type="sldNum" sz="quarter" idx="5"/>
          </p:nvPr>
        </p:nvSpPr>
        <p:spPr/>
        <p:txBody>
          <a:bodyPr/>
          <a:lstStyle/>
          <a:p>
            <a:fld id="{CD292D91-21C4-4F6F-A960-8C19799F654C}" type="slidenum">
              <a:rPr lang="en-US"/>
              <a:t>7</a:t>
            </a:fld>
            <a:endParaRPr lang="en-US"/>
          </a:p>
        </p:txBody>
      </p:sp>
    </p:spTree>
    <p:extLst>
      <p:ext uri="{BB962C8B-B14F-4D97-AF65-F5344CB8AC3E}">
        <p14:creationId xmlns:p14="http://schemas.microsoft.com/office/powerpoint/2010/main" val="149303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Silent Faulting</a:t>
            </a:r>
          </a:p>
          <a:p>
            <a:r>
              <a:rPr lang="en-US" dirty="0"/>
              <a:t>Inconsistent naming &amp; standardization</a:t>
            </a:r>
          </a:p>
          <a:p>
            <a:r>
              <a:rPr lang="en-US" dirty="0"/>
              <a:t>Exception classification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292D91-21C4-4F6F-A960-8C19799F654C}" type="slidenum">
              <a:rPr kumimoji="0" lang="en-US" sz="1200" b="0" i="0" u="none" strike="noStrike" kern="1200" cap="none" spc="0" normalizeH="0" baseline="0" noProof="0" smtClean="0">
                <a:ln>
                  <a:noFill/>
                </a:ln>
                <a:solidFill>
                  <a:prstClr val="black"/>
                </a:solidFill>
                <a:effectLst/>
                <a:uLnTx/>
                <a:uFillTx/>
                <a:latin typeface="Georgia"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Georgia" panose="020F0502020204030204"/>
              <a:ea typeface="+mn-ea"/>
              <a:cs typeface="+mn-cs"/>
            </a:endParaRPr>
          </a:p>
        </p:txBody>
      </p:sp>
    </p:spTree>
    <p:extLst>
      <p:ext uri="{BB962C8B-B14F-4D97-AF65-F5344CB8AC3E}">
        <p14:creationId xmlns:p14="http://schemas.microsoft.com/office/powerpoint/2010/main" val="27739540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292D91-21C4-4F6F-A960-8C19799F654C}" type="slidenum">
              <a:rPr kumimoji="0" lang="en-US" sz="1200" b="0" i="0" u="none" strike="noStrike" kern="1200" cap="none" spc="0" normalizeH="0" baseline="0" noProof="0" smtClean="0">
                <a:ln>
                  <a:noFill/>
                </a:ln>
                <a:solidFill>
                  <a:prstClr val="black"/>
                </a:solidFill>
                <a:effectLst/>
                <a:uLnTx/>
                <a:uFillTx/>
                <a:latin typeface="Georgia"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Georgia" panose="020F0502020204030204"/>
              <a:ea typeface="+mn-ea"/>
              <a:cs typeface="+mn-cs"/>
            </a:endParaRPr>
          </a:p>
        </p:txBody>
      </p:sp>
    </p:spTree>
    <p:extLst>
      <p:ext uri="{BB962C8B-B14F-4D97-AF65-F5344CB8AC3E}">
        <p14:creationId xmlns:p14="http://schemas.microsoft.com/office/powerpoint/2010/main" val="26998384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EE95E-6269-EA0D-B2DB-AD6F7AEE02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B99822-CEF2-B4FA-518F-FF9234E8EF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1FE54A-3EAD-DC27-FBB4-213EE6CB238D}"/>
              </a:ext>
            </a:extLst>
          </p:cNvPr>
          <p:cNvSpPr>
            <a:spLocks noGrp="1"/>
          </p:cNvSpPr>
          <p:nvPr>
            <p:ph type="body" idx="1"/>
          </p:nvPr>
        </p:nvSpPr>
        <p:spPr/>
        <p:txBody>
          <a:bodyPr/>
          <a:lstStyle/>
          <a:p>
            <a:r>
              <a:rPr lang="en-US">
                <a:ea typeface="Calibri"/>
                <a:cs typeface="Georgia"/>
              </a:rPr>
              <a:t>The potential future of </a:t>
            </a:r>
            <a:r>
              <a:rPr lang="en-US" err="1">
                <a:ea typeface="Calibri"/>
                <a:cs typeface="Georgia"/>
              </a:rPr>
              <a:t>Autobot</a:t>
            </a:r>
            <a:r>
              <a:rPr lang="en-US">
                <a:ea typeface="Calibri"/>
                <a:cs typeface="Georgia"/>
              </a:rPr>
              <a:t> </a:t>
            </a:r>
          </a:p>
        </p:txBody>
      </p:sp>
      <p:sp>
        <p:nvSpPr>
          <p:cNvPr id="4" name="Slide Number Placeholder 3">
            <a:extLst>
              <a:ext uri="{FF2B5EF4-FFF2-40B4-BE49-F238E27FC236}">
                <a16:creationId xmlns:a16="http://schemas.microsoft.com/office/drawing/2014/main" id="{1AD9F955-1602-3EC6-A968-FC66A88B864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292D91-21C4-4F6F-A960-8C19799F654C}" type="slidenum">
              <a:rPr kumimoji="0" lang="en-US" sz="1200" b="0" i="0" u="none" strike="noStrike" kern="1200" cap="none" spc="0" normalizeH="0" baseline="0" noProof="0" smtClean="0">
                <a:ln>
                  <a:noFill/>
                </a:ln>
                <a:solidFill>
                  <a:prstClr val="black"/>
                </a:solidFill>
                <a:effectLst/>
                <a:uLnTx/>
                <a:uFillTx/>
                <a:latin typeface="Georgia"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Georgia" panose="020F0502020204030204"/>
              <a:ea typeface="+mn-ea"/>
              <a:cs typeface="+mn-cs"/>
            </a:endParaRPr>
          </a:p>
        </p:txBody>
      </p:sp>
    </p:spTree>
    <p:extLst>
      <p:ext uri="{BB962C8B-B14F-4D97-AF65-F5344CB8AC3E}">
        <p14:creationId xmlns:p14="http://schemas.microsoft.com/office/powerpoint/2010/main" val="33927814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Georgia"/>
              </a:rPr>
              <a:t>Ticket takers, triage and resolution to ?</a:t>
            </a:r>
          </a:p>
        </p:txBody>
      </p:sp>
      <p:sp>
        <p:nvSpPr>
          <p:cNvPr id="4" name="Slide Number Placeholder 3"/>
          <p:cNvSpPr>
            <a:spLocks noGrp="1"/>
          </p:cNvSpPr>
          <p:nvPr>
            <p:ph type="sldNum" sz="quarter" idx="5"/>
          </p:nvPr>
        </p:nvSpPr>
        <p:spPr/>
        <p:txBody>
          <a:bodyPr/>
          <a:lstStyle/>
          <a:p>
            <a:fld id="{CD292D91-21C4-4F6F-A960-8C19799F654C}" type="slidenum">
              <a:rPr lang="en-US"/>
              <a:t>24</a:t>
            </a:fld>
            <a:endParaRPr lang="en-US"/>
          </a:p>
        </p:txBody>
      </p:sp>
    </p:spTree>
    <p:extLst>
      <p:ext uri="{BB962C8B-B14F-4D97-AF65-F5344CB8AC3E}">
        <p14:creationId xmlns:p14="http://schemas.microsoft.com/office/powerpoint/2010/main" val="2047118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Geisinger">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87209371-7304-F644-A8F8-C0112F57A220}"/>
              </a:ext>
            </a:extLst>
          </p:cNvPr>
          <p:cNvPicPr>
            <a:picLocks noChangeAspect="1"/>
          </p:cNvPicPr>
          <p:nvPr userDrawn="1"/>
        </p:nvPicPr>
        <p:blipFill>
          <a:blip r:embed="rId2"/>
          <a:stretch>
            <a:fillRect/>
          </a:stretch>
        </p:blipFill>
        <p:spPr>
          <a:xfrm>
            <a:off x="0" y="-107575"/>
            <a:ext cx="12251107" cy="6965576"/>
          </a:xfrm>
          <a:prstGeom prst="rect">
            <a:avLst/>
          </a:prstGeom>
        </p:spPr>
      </p:pic>
      <p:pic>
        <p:nvPicPr>
          <p:cNvPr id="12" name="Picture 11">
            <a:extLst>
              <a:ext uri="{FF2B5EF4-FFF2-40B4-BE49-F238E27FC236}">
                <a16:creationId xmlns:a16="http://schemas.microsoft.com/office/drawing/2014/main" id="{80FCD7F3-AB61-454A-830C-185395A072AC}"/>
              </a:ext>
            </a:extLst>
          </p:cNvPr>
          <p:cNvPicPr>
            <a:picLocks noChangeAspect="1"/>
          </p:cNvPicPr>
          <p:nvPr userDrawn="1"/>
        </p:nvPicPr>
        <p:blipFill>
          <a:blip r:embed="rId3"/>
          <a:stretch>
            <a:fillRect/>
          </a:stretch>
        </p:blipFill>
        <p:spPr>
          <a:xfrm>
            <a:off x="2007736" y="5474350"/>
            <a:ext cx="2351784" cy="947913"/>
          </a:xfrm>
          <a:prstGeom prst="rect">
            <a:avLst/>
          </a:prstGeom>
        </p:spPr>
      </p:pic>
      <p:sp>
        <p:nvSpPr>
          <p:cNvPr id="24" name="Text Placeholder 23">
            <a:extLst>
              <a:ext uri="{FF2B5EF4-FFF2-40B4-BE49-F238E27FC236}">
                <a16:creationId xmlns:a16="http://schemas.microsoft.com/office/drawing/2014/main" id="{B510FD3D-1824-E54A-B083-7B0F31EA0AC5}"/>
              </a:ext>
            </a:extLst>
          </p:cNvPr>
          <p:cNvSpPr>
            <a:spLocks noGrp="1"/>
          </p:cNvSpPr>
          <p:nvPr>
            <p:ph type="body" sz="quarter" idx="13" hasCustomPrompt="1"/>
          </p:nvPr>
        </p:nvSpPr>
        <p:spPr>
          <a:xfrm>
            <a:off x="1188720" y="1341120"/>
            <a:ext cx="6827537" cy="1752600"/>
          </a:xfrm>
        </p:spPr>
        <p:txBody>
          <a:bodyPr/>
          <a:lstStyle>
            <a:lvl1pPr marL="0" indent="0">
              <a:buNone/>
              <a:defRPr sz="5400" b="1" i="0">
                <a:solidFill>
                  <a:schemeClr val="tx1"/>
                </a:solidFill>
                <a:latin typeface="Georgia" panose="02040502050405020303" pitchFamily="18" charset="0"/>
              </a:defRPr>
            </a:lvl1pPr>
          </a:lstStyle>
          <a:p>
            <a:pPr lvl="0"/>
            <a:r>
              <a:rPr lang="en-US"/>
              <a:t>Click to edit master title</a:t>
            </a:r>
          </a:p>
          <a:p>
            <a:pPr lvl="1"/>
            <a:endParaRPr lang="en-US"/>
          </a:p>
        </p:txBody>
      </p:sp>
      <p:sp>
        <p:nvSpPr>
          <p:cNvPr id="32" name="Text Placeholder 2">
            <a:extLst>
              <a:ext uri="{FF2B5EF4-FFF2-40B4-BE49-F238E27FC236}">
                <a16:creationId xmlns:a16="http://schemas.microsoft.com/office/drawing/2014/main" id="{807C95F9-5DE5-574A-830E-B926D0D01763}"/>
              </a:ext>
            </a:extLst>
          </p:cNvPr>
          <p:cNvSpPr>
            <a:spLocks noGrp="1"/>
          </p:cNvSpPr>
          <p:nvPr>
            <p:ph type="body" sz="quarter" idx="16"/>
          </p:nvPr>
        </p:nvSpPr>
        <p:spPr>
          <a:xfrm>
            <a:off x="8519160" y="4724401"/>
            <a:ext cx="3177540" cy="1562099"/>
          </a:xfrm>
        </p:spPr>
        <p:txBody>
          <a:bodyPr/>
          <a:lstStyle>
            <a:lvl1pPr marL="0" indent="0">
              <a:buNone/>
              <a:defRPr sz="2400"/>
            </a:lvl1pPr>
          </a:lstStyle>
          <a:p>
            <a:pPr lvl="0"/>
            <a:r>
              <a:rPr lang="en-US">
                <a:solidFill>
                  <a:schemeClr val="accent6"/>
                </a:solidFill>
              </a:rPr>
              <a:t>Click to edit Master text styles</a:t>
            </a:r>
          </a:p>
        </p:txBody>
      </p:sp>
    </p:spTree>
    <p:extLst>
      <p:ext uri="{BB962C8B-B14F-4D97-AF65-F5344CB8AC3E}">
        <p14:creationId xmlns:p14="http://schemas.microsoft.com/office/powerpoint/2010/main" val="16706317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8C0BAC5-4B22-644C-AC59-BBB9B5B96E03}"/>
              </a:ext>
            </a:extLst>
          </p:cNvPr>
          <p:cNvSpPr>
            <a:spLocks noGrp="1"/>
          </p:cNvSpPr>
          <p:nvPr>
            <p:ph type="dt" sz="half" idx="10"/>
          </p:nvPr>
        </p:nvSpPr>
        <p:spPr/>
        <p:txBody>
          <a:bodyPr/>
          <a:lstStyle>
            <a:lvl1pPr>
              <a:defRPr b="1" i="0">
                <a:latin typeface="Georgia" panose="02040502050405020303" pitchFamily="18" charset="0"/>
              </a:defRPr>
            </a:lvl1pPr>
          </a:lstStyle>
          <a:p>
            <a:endParaRPr lang="en-US"/>
          </a:p>
        </p:txBody>
      </p:sp>
      <p:sp>
        <p:nvSpPr>
          <p:cNvPr id="5" name="Footer Placeholder 4">
            <a:extLst>
              <a:ext uri="{FF2B5EF4-FFF2-40B4-BE49-F238E27FC236}">
                <a16:creationId xmlns:a16="http://schemas.microsoft.com/office/drawing/2014/main" id="{059DF529-D8F5-A241-886E-3A33A588BCD4}"/>
              </a:ext>
            </a:extLst>
          </p:cNvPr>
          <p:cNvSpPr>
            <a:spLocks noGrp="1"/>
          </p:cNvSpPr>
          <p:nvPr>
            <p:ph type="ftr" sz="quarter" idx="11"/>
          </p:nvPr>
        </p:nvSpPr>
        <p:spPr/>
        <p:txBody>
          <a:bodyPr/>
          <a:lstStyle>
            <a:lvl1pPr>
              <a:defRPr b="1" i="0">
                <a:latin typeface="Georgia" panose="02040502050405020303" pitchFamily="18" charset="0"/>
              </a:defRPr>
            </a:lvl1pPr>
          </a:lstStyle>
          <a:p>
            <a:endParaRPr lang="en-US"/>
          </a:p>
        </p:txBody>
      </p:sp>
      <p:sp>
        <p:nvSpPr>
          <p:cNvPr id="6" name="Slide Number Placeholder 5">
            <a:extLst>
              <a:ext uri="{FF2B5EF4-FFF2-40B4-BE49-F238E27FC236}">
                <a16:creationId xmlns:a16="http://schemas.microsoft.com/office/drawing/2014/main" id="{73A958C0-F074-6B42-B0CB-63C254B4B14C}"/>
              </a:ext>
            </a:extLst>
          </p:cNvPr>
          <p:cNvSpPr>
            <a:spLocks noGrp="1"/>
          </p:cNvSpPr>
          <p:nvPr>
            <p:ph type="sldNum" sz="quarter" idx="12"/>
          </p:nvPr>
        </p:nvSpPr>
        <p:spPr/>
        <p:txBody>
          <a:bodyPr/>
          <a:lstStyle>
            <a:lvl1pPr>
              <a:defRPr b="1" i="0">
                <a:latin typeface="Georgia" panose="02040502050405020303" pitchFamily="18" charset="0"/>
              </a:defRPr>
            </a:lvl1pPr>
          </a:lstStyle>
          <a:p>
            <a:fld id="{BAF45662-B160-ED44-B3FC-960023CDBB23}" type="slidenum">
              <a:rPr lang="en-US" smtClean="0"/>
              <a:pPr/>
              <a:t>‹#›</a:t>
            </a:fld>
            <a:endParaRPr lang="en-US"/>
          </a:p>
        </p:txBody>
      </p:sp>
      <p:pic>
        <p:nvPicPr>
          <p:cNvPr id="15" name="Picture 14">
            <a:extLst>
              <a:ext uri="{FF2B5EF4-FFF2-40B4-BE49-F238E27FC236}">
                <a16:creationId xmlns:a16="http://schemas.microsoft.com/office/drawing/2014/main" id="{CB53BE2F-0C6B-C64F-A041-938F03BFE520}"/>
              </a:ext>
            </a:extLst>
          </p:cNvPr>
          <p:cNvPicPr>
            <a:picLocks noChangeAspect="1"/>
          </p:cNvPicPr>
          <p:nvPr userDrawn="1"/>
        </p:nvPicPr>
        <p:blipFill rotWithShape="1">
          <a:blip r:embed="rId2"/>
          <a:srcRect r="5908"/>
          <a:stretch/>
        </p:blipFill>
        <p:spPr>
          <a:xfrm>
            <a:off x="855492" y="0"/>
            <a:ext cx="11349208" cy="6857999"/>
          </a:xfrm>
          <a:prstGeom prst="rect">
            <a:avLst/>
          </a:prstGeom>
        </p:spPr>
      </p:pic>
      <p:sp>
        <p:nvSpPr>
          <p:cNvPr id="17" name="Text Placeholder 23">
            <a:extLst>
              <a:ext uri="{FF2B5EF4-FFF2-40B4-BE49-F238E27FC236}">
                <a16:creationId xmlns:a16="http://schemas.microsoft.com/office/drawing/2014/main" id="{899C2557-7861-B24F-B6F6-B06DC4F769E1}"/>
              </a:ext>
            </a:extLst>
          </p:cNvPr>
          <p:cNvSpPr>
            <a:spLocks noGrp="1"/>
          </p:cNvSpPr>
          <p:nvPr>
            <p:ph type="body" sz="quarter" idx="13" hasCustomPrompt="1"/>
          </p:nvPr>
        </p:nvSpPr>
        <p:spPr>
          <a:xfrm>
            <a:off x="4076700" y="1942392"/>
            <a:ext cx="7619998" cy="2112257"/>
          </a:xfrm>
        </p:spPr>
        <p:txBody>
          <a:bodyPr/>
          <a:lstStyle>
            <a:lvl1pPr marL="0" indent="0">
              <a:buNone/>
              <a:defRPr sz="5400" b="1" i="0">
                <a:solidFill>
                  <a:schemeClr val="tx1"/>
                </a:solidFill>
                <a:latin typeface="Georgia" panose="02040502050405020303" pitchFamily="18" charset="0"/>
              </a:defRPr>
            </a:lvl1pPr>
            <a:lvl2pPr>
              <a:defRPr b="1" i="0"/>
            </a:lvl2pPr>
          </a:lstStyle>
          <a:p>
            <a:pPr lvl="0"/>
            <a:r>
              <a:rPr lang="en-US"/>
              <a:t>Section divider:</a:t>
            </a:r>
          </a:p>
          <a:p>
            <a:pPr lvl="0"/>
            <a:r>
              <a:rPr lang="en-US"/>
              <a:t>Option 1</a:t>
            </a:r>
          </a:p>
          <a:p>
            <a:pPr lvl="1"/>
            <a:endParaRPr lang="en-US"/>
          </a:p>
        </p:txBody>
      </p:sp>
      <p:sp>
        <p:nvSpPr>
          <p:cNvPr id="18" name="Text Placeholder 25">
            <a:extLst>
              <a:ext uri="{FF2B5EF4-FFF2-40B4-BE49-F238E27FC236}">
                <a16:creationId xmlns:a16="http://schemas.microsoft.com/office/drawing/2014/main" id="{818D0F97-C018-7C4F-8FC6-291350E1DA37}"/>
              </a:ext>
            </a:extLst>
          </p:cNvPr>
          <p:cNvSpPr>
            <a:spLocks noGrp="1"/>
          </p:cNvSpPr>
          <p:nvPr>
            <p:ph type="body" sz="quarter" idx="14" hasCustomPrompt="1"/>
          </p:nvPr>
        </p:nvSpPr>
        <p:spPr>
          <a:xfrm>
            <a:off x="4076366" y="4055356"/>
            <a:ext cx="7620334" cy="2231144"/>
          </a:xfrm>
        </p:spPr>
        <p:txBody>
          <a:bodyPr>
            <a:normAutofit/>
          </a:bodyPr>
          <a:lstStyle>
            <a:lvl1pPr marL="0" indent="0">
              <a:buNone/>
              <a:defRPr sz="2400">
                <a:solidFill>
                  <a:schemeClr val="tx1"/>
                </a:solidFill>
              </a:defRPr>
            </a:lvl1pPr>
          </a:lstStyle>
          <a:p>
            <a:pPr marL="0" indent="0">
              <a:buNone/>
            </a:pPr>
            <a:r>
              <a:rPr lang="en-US"/>
              <a:t>Lorem ipsum dolor sit </a:t>
            </a:r>
            <a:r>
              <a:rPr lang="en-US" err="1"/>
              <a:t>amet</a:t>
            </a:r>
            <a:r>
              <a:rPr lang="en-US"/>
              <a:t>, </a:t>
            </a:r>
            <a:br>
              <a:rPr lang="en-US"/>
            </a:br>
            <a:r>
              <a:rPr lang="en-US" err="1"/>
              <a:t>consectetur</a:t>
            </a:r>
            <a:r>
              <a:rPr lang="en-US"/>
              <a:t> </a:t>
            </a:r>
            <a:r>
              <a:rPr lang="en-US" err="1"/>
              <a:t>adipiscing</a:t>
            </a:r>
            <a:r>
              <a:rPr lang="en-US"/>
              <a:t> </a:t>
            </a:r>
            <a:r>
              <a:rPr lang="en-US" err="1"/>
              <a:t>elit</a:t>
            </a:r>
            <a:endParaRPr lang="en-US"/>
          </a:p>
        </p:txBody>
      </p:sp>
    </p:spTree>
    <p:extLst>
      <p:ext uri="{BB962C8B-B14F-4D97-AF65-F5344CB8AC3E}">
        <p14:creationId xmlns:p14="http://schemas.microsoft.com/office/powerpoint/2010/main" val="3959010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divider: 02">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8C0BAC5-4B22-644C-AC59-BBB9B5B96E03}"/>
              </a:ext>
            </a:extLst>
          </p:cNvPr>
          <p:cNvSpPr>
            <a:spLocks noGrp="1"/>
          </p:cNvSpPr>
          <p:nvPr>
            <p:ph type="dt" sz="half" idx="10"/>
          </p:nvPr>
        </p:nvSpPr>
        <p:spPr/>
        <p:txBody>
          <a:bodyPr/>
          <a:lstStyle>
            <a:lvl1pPr>
              <a:defRPr b="1" i="0">
                <a:latin typeface="Georgia" panose="02040502050405020303" pitchFamily="18" charset="0"/>
              </a:defRPr>
            </a:lvl1pPr>
          </a:lstStyle>
          <a:p>
            <a:endParaRPr lang="en-US"/>
          </a:p>
        </p:txBody>
      </p:sp>
      <p:sp>
        <p:nvSpPr>
          <p:cNvPr id="5" name="Footer Placeholder 4">
            <a:extLst>
              <a:ext uri="{FF2B5EF4-FFF2-40B4-BE49-F238E27FC236}">
                <a16:creationId xmlns:a16="http://schemas.microsoft.com/office/drawing/2014/main" id="{059DF529-D8F5-A241-886E-3A33A588BCD4}"/>
              </a:ext>
            </a:extLst>
          </p:cNvPr>
          <p:cNvSpPr>
            <a:spLocks noGrp="1"/>
          </p:cNvSpPr>
          <p:nvPr>
            <p:ph type="ftr" sz="quarter" idx="11"/>
          </p:nvPr>
        </p:nvSpPr>
        <p:spPr/>
        <p:txBody>
          <a:bodyPr/>
          <a:lstStyle>
            <a:lvl1pPr>
              <a:defRPr b="1" i="0">
                <a:latin typeface="Georgia" panose="02040502050405020303" pitchFamily="18" charset="0"/>
              </a:defRPr>
            </a:lvl1pPr>
          </a:lstStyle>
          <a:p>
            <a:endParaRPr lang="en-US"/>
          </a:p>
        </p:txBody>
      </p:sp>
      <p:sp>
        <p:nvSpPr>
          <p:cNvPr id="6" name="Slide Number Placeholder 5">
            <a:extLst>
              <a:ext uri="{FF2B5EF4-FFF2-40B4-BE49-F238E27FC236}">
                <a16:creationId xmlns:a16="http://schemas.microsoft.com/office/drawing/2014/main" id="{73A958C0-F074-6B42-B0CB-63C254B4B14C}"/>
              </a:ext>
            </a:extLst>
          </p:cNvPr>
          <p:cNvSpPr>
            <a:spLocks noGrp="1"/>
          </p:cNvSpPr>
          <p:nvPr>
            <p:ph type="sldNum" sz="quarter" idx="12"/>
          </p:nvPr>
        </p:nvSpPr>
        <p:spPr/>
        <p:txBody>
          <a:bodyPr/>
          <a:lstStyle>
            <a:lvl1pPr>
              <a:defRPr b="1" i="0">
                <a:latin typeface="Georgia" panose="02040502050405020303" pitchFamily="18" charset="0"/>
              </a:defRPr>
            </a:lvl1pPr>
          </a:lstStyle>
          <a:p>
            <a:fld id="{BAF45662-B160-ED44-B3FC-960023CDBB23}" type="slidenum">
              <a:rPr lang="en-US" smtClean="0"/>
              <a:pPr/>
              <a:t>‹#›</a:t>
            </a:fld>
            <a:endParaRPr lang="en-US"/>
          </a:p>
        </p:txBody>
      </p:sp>
      <p:pic>
        <p:nvPicPr>
          <p:cNvPr id="15" name="Picture 14">
            <a:extLst>
              <a:ext uri="{FF2B5EF4-FFF2-40B4-BE49-F238E27FC236}">
                <a16:creationId xmlns:a16="http://schemas.microsoft.com/office/drawing/2014/main" id="{CB53BE2F-0C6B-C64F-A041-938F03BFE520}"/>
              </a:ext>
            </a:extLst>
          </p:cNvPr>
          <p:cNvPicPr>
            <a:picLocks noChangeAspect="1"/>
          </p:cNvPicPr>
          <p:nvPr userDrawn="1"/>
        </p:nvPicPr>
        <p:blipFill rotWithShape="1">
          <a:blip r:embed="rId2"/>
          <a:srcRect r="6001"/>
          <a:stretch/>
        </p:blipFill>
        <p:spPr>
          <a:xfrm>
            <a:off x="854000" y="0"/>
            <a:ext cx="11338000" cy="6857999"/>
          </a:xfrm>
          <a:prstGeom prst="rect">
            <a:avLst/>
          </a:prstGeom>
        </p:spPr>
      </p:pic>
      <p:sp>
        <p:nvSpPr>
          <p:cNvPr id="17" name="Text Placeholder 23">
            <a:extLst>
              <a:ext uri="{FF2B5EF4-FFF2-40B4-BE49-F238E27FC236}">
                <a16:creationId xmlns:a16="http://schemas.microsoft.com/office/drawing/2014/main" id="{899C2557-7861-B24F-B6F6-B06DC4F769E1}"/>
              </a:ext>
            </a:extLst>
          </p:cNvPr>
          <p:cNvSpPr>
            <a:spLocks noGrp="1"/>
          </p:cNvSpPr>
          <p:nvPr>
            <p:ph type="body" sz="quarter" idx="13" hasCustomPrompt="1"/>
          </p:nvPr>
        </p:nvSpPr>
        <p:spPr>
          <a:xfrm>
            <a:off x="4076700" y="1942392"/>
            <a:ext cx="7619998" cy="2112257"/>
          </a:xfrm>
        </p:spPr>
        <p:txBody>
          <a:bodyPr/>
          <a:lstStyle>
            <a:lvl1pPr marL="0" indent="0">
              <a:buNone/>
              <a:defRPr sz="5400" b="1" i="0">
                <a:solidFill>
                  <a:schemeClr val="tx1"/>
                </a:solidFill>
                <a:latin typeface="Georgia" panose="02040502050405020303" pitchFamily="18" charset="0"/>
              </a:defRPr>
            </a:lvl1pPr>
            <a:lvl2pPr>
              <a:defRPr b="1" i="0"/>
            </a:lvl2pPr>
          </a:lstStyle>
          <a:p>
            <a:pPr lvl="0"/>
            <a:r>
              <a:rPr lang="en-US"/>
              <a:t>Section divider:</a:t>
            </a:r>
          </a:p>
          <a:p>
            <a:pPr lvl="0"/>
            <a:r>
              <a:rPr lang="en-US"/>
              <a:t>Option 2</a:t>
            </a:r>
          </a:p>
          <a:p>
            <a:pPr lvl="1"/>
            <a:endParaRPr lang="en-US"/>
          </a:p>
        </p:txBody>
      </p:sp>
      <p:sp>
        <p:nvSpPr>
          <p:cNvPr id="18" name="Text Placeholder 25">
            <a:extLst>
              <a:ext uri="{FF2B5EF4-FFF2-40B4-BE49-F238E27FC236}">
                <a16:creationId xmlns:a16="http://schemas.microsoft.com/office/drawing/2014/main" id="{818D0F97-C018-7C4F-8FC6-291350E1DA37}"/>
              </a:ext>
            </a:extLst>
          </p:cNvPr>
          <p:cNvSpPr>
            <a:spLocks noGrp="1"/>
          </p:cNvSpPr>
          <p:nvPr>
            <p:ph type="body" sz="quarter" idx="14" hasCustomPrompt="1"/>
          </p:nvPr>
        </p:nvSpPr>
        <p:spPr>
          <a:xfrm>
            <a:off x="4076366" y="4055356"/>
            <a:ext cx="7620334" cy="2231144"/>
          </a:xfrm>
        </p:spPr>
        <p:txBody>
          <a:bodyPr>
            <a:normAutofit/>
          </a:bodyPr>
          <a:lstStyle>
            <a:lvl1pPr marL="0" indent="0">
              <a:buNone/>
              <a:defRPr sz="2400">
                <a:solidFill>
                  <a:schemeClr val="tx1"/>
                </a:solidFill>
              </a:defRPr>
            </a:lvl1pPr>
          </a:lstStyle>
          <a:p>
            <a:pPr marL="0" indent="0">
              <a:buNone/>
            </a:pPr>
            <a:r>
              <a:rPr lang="en-US"/>
              <a:t>Lorem ipsum dolor sit </a:t>
            </a:r>
            <a:r>
              <a:rPr lang="en-US" err="1"/>
              <a:t>amet</a:t>
            </a:r>
            <a:r>
              <a:rPr lang="en-US"/>
              <a:t>, </a:t>
            </a:r>
            <a:br>
              <a:rPr lang="en-US"/>
            </a:br>
            <a:r>
              <a:rPr lang="en-US" err="1"/>
              <a:t>consectetur</a:t>
            </a:r>
            <a:r>
              <a:rPr lang="en-US"/>
              <a:t> </a:t>
            </a:r>
            <a:r>
              <a:rPr lang="en-US" err="1"/>
              <a:t>adipiscing</a:t>
            </a:r>
            <a:r>
              <a:rPr lang="en-US"/>
              <a:t> </a:t>
            </a:r>
            <a:r>
              <a:rPr lang="en-US" err="1"/>
              <a:t>elit</a:t>
            </a:r>
            <a:endParaRPr lang="en-US"/>
          </a:p>
        </p:txBody>
      </p:sp>
    </p:spTree>
    <p:extLst>
      <p:ext uri="{BB962C8B-B14F-4D97-AF65-F5344CB8AC3E}">
        <p14:creationId xmlns:p14="http://schemas.microsoft.com/office/powerpoint/2010/main" val="803549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divider: 03">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8C0BAC5-4B22-644C-AC59-BBB9B5B96E03}"/>
              </a:ext>
            </a:extLst>
          </p:cNvPr>
          <p:cNvSpPr>
            <a:spLocks noGrp="1"/>
          </p:cNvSpPr>
          <p:nvPr>
            <p:ph type="dt" sz="half" idx="10"/>
          </p:nvPr>
        </p:nvSpPr>
        <p:spPr/>
        <p:txBody>
          <a:bodyPr/>
          <a:lstStyle>
            <a:lvl1pPr>
              <a:defRPr b="1" i="0">
                <a:latin typeface="Georgia" panose="02040502050405020303" pitchFamily="18" charset="0"/>
              </a:defRPr>
            </a:lvl1pPr>
          </a:lstStyle>
          <a:p>
            <a:endParaRPr lang="en-US"/>
          </a:p>
        </p:txBody>
      </p:sp>
      <p:sp>
        <p:nvSpPr>
          <p:cNvPr id="5" name="Footer Placeholder 4">
            <a:extLst>
              <a:ext uri="{FF2B5EF4-FFF2-40B4-BE49-F238E27FC236}">
                <a16:creationId xmlns:a16="http://schemas.microsoft.com/office/drawing/2014/main" id="{059DF529-D8F5-A241-886E-3A33A588BCD4}"/>
              </a:ext>
            </a:extLst>
          </p:cNvPr>
          <p:cNvSpPr>
            <a:spLocks noGrp="1"/>
          </p:cNvSpPr>
          <p:nvPr>
            <p:ph type="ftr" sz="quarter" idx="11"/>
          </p:nvPr>
        </p:nvSpPr>
        <p:spPr/>
        <p:txBody>
          <a:bodyPr/>
          <a:lstStyle>
            <a:lvl1pPr>
              <a:defRPr b="1" i="0">
                <a:latin typeface="Georgia" panose="02040502050405020303" pitchFamily="18" charset="0"/>
              </a:defRPr>
            </a:lvl1pPr>
          </a:lstStyle>
          <a:p>
            <a:endParaRPr lang="en-US"/>
          </a:p>
        </p:txBody>
      </p:sp>
      <p:sp>
        <p:nvSpPr>
          <p:cNvPr id="6" name="Slide Number Placeholder 5">
            <a:extLst>
              <a:ext uri="{FF2B5EF4-FFF2-40B4-BE49-F238E27FC236}">
                <a16:creationId xmlns:a16="http://schemas.microsoft.com/office/drawing/2014/main" id="{73A958C0-F074-6B42-B0CB-63C254B4B14C}"/>
              </a:ext>
            </a:extLst>
          </p:cNvPr>
          <p:cNvSpPr>
            <a:spLocks noGrp="1"/>
          </p:cNvSpPr>
          <p:nvPr>
            <p:ph type="sldNum" sz="quarter" idx="12"/>
          </p:nvPr>
        </p:nvSpPr>
        <p:spPr/>
        <p:txBody>
          <a:bodyPr/>
          <a:lstStyle>
            <a:lvl1pPr>
              <a:defRPr b="1" i="0">
                <a:latin typeface="Georgia" panose="02040502050405020303" pitchFamily="18" charset="0"/>
              </a:defRPr>
            </a:lvl1pPr>
          </a:lstStyle>
          <a:p>
            <a:fld id="{BAF45662-B160-ED44-B3FC-960023CDBB23}" type="slidenum">
              <a:rPr lang="en-US" smtClean="0"/>
              <a:pPr/>
              <a:t>‹#›</a:t>
            </a:fld>
            <a:endParaRPr lang="en-US"/>
          </a:p>
        </p:txBody>
      </p:sp>
      <p:pic>
        <p:nvPicPr>
          <p:cNvPr id="15" name="Picture 14">
            <a:extLst>
              <a:ext uri="{FF2B5EF4-FFF2-40B4-BE49-F238E27FC236}">
                <a16:creationId xmlns:a16="http://schemas.microsoft.com/office/drawing/2014/main" id="{CB53BE2F-0C6B-C64F-A041-938F03BFE520}"/>
              </a:ext>
            </a:extLst>
          </p:cNvPr>
          <p:cNvPicPr>
            <a:picLocks noChangeAspect="1"/>
          </p:cNvPicPr>
          <p:nvPr userDrawn="1"/>
        </p:nvPicPr>
        <p:blipFill rotWithShape="1">
          <a:blip r:embed="rId2"/>
          <a:srcRect r="6107"/>
          <a:stretch/>
        </p:blipFill>
        <p:spPr>
          <a:xfrm>
            <a:off x="866700" y="0"/>
            <a:ext cx="11325300" cy="6857998"/>
          </a:xfrm>
          <a:prstGeom prst="rect">
            <a:avLst/>
          </a:prstGeom>
        </p:spPr>
      </p:pic>
      <p:sp>
        <p:nvSpPr>
          <p:cNvPr id="17" name="Text Placeholder 23">
            <a:extLst>
              <a:ext uri="{FF2B5EF4-FFF2-40B4-BE49-F238E27FC236}">
                <a16:creationId xmlns:a16="http://schemas.microsoft.com/office/drawing/2014/main" id="{899C2557-7861-B24F-B6F6-B06DC4F769E1}"/>
              </a:ext>
            </a:extLst>
          </p:cNvPr>
          <p:cNvSpPr>
            <a:spLocks noGrp="1"/>
          </p:cNvSpPr>
          <p:nvPr>
            <p:ph type="body" sz="quarter" idx="13" hasCustomPrompt="1"/>
          </p:nvPr>
        </p:nvSpPr>
        <p:spPr>
          <a:xfrm>
            <a:off x="4076700" y="1942392"/>
            <a:ext cx="7619998" cy="2112257"/>
          </a:xfrm>
        </p:spPr>
        <p:txBody>
          <a:bodyPr/>
          <a:lstStyle>
            <a:lvl1pPr marL="0" indent="0">
              <a:buNone/>
              <a:defRPr sz="5400" b="1" i="0">
                <a:solidFill>
                  <a:schemeClr val="tx1"/>
                </a:solidFill>
                <a:latin typeface="Georgia" panose="02040502050405020303" pitchFamily="18" charset="0"/>
              </a:defRPr>
            </a:lvl1pPr>
            <a:lvl2pPr>
              <a:defRPr b="1" i="0"/>
            </a:lvl2pPr>
          </a:lstStyle>
          <a:p>
            <a:pPr lvl="0"/>
            <a:r>
              <a:rPr lang="en-US"/>
              <a:t>Section divider:</a:t>
            </a:r>
          </a:p>
          <a:p>
            <a:pPr lvl="0"/>
            <a:r>
              <a:rPr lang="en-US"/>
              <a:t>Option 3</a:t>
            </a:r>
          </a:p>
          <a:p>
            <a:pPr lvl="1"/>
            <a:endParaRPr lang="en-US"/>
          </a:p>
        </p:txBody>
      </p:sp>
      <p:sp>
        <p:nvSpPr>
          <p:cNvPr id="18" name="Text Placeholder 25">
            <a:extLst>
              <a:ext uri="{FF2B5EF4-FFF2-40B4-BE49-F238E27FC236}">
                <a16:creationId xmlns:a16="http://schemas.microsoft.com/office/drawing/2014/main" id="{818D0F97-C018-7C4F-8FC6-291350E1DA37}"/>
              </a:ext>
            </a:extLst>
          </p:cNvPr>
          <p:cNvSpPr>
            <a:spLocks noGrp="1"/>
          </p:cNvSpPr>
          <p:nvPr>
            <p:ph type="body" sz="quarter" idx="14" hasCustomPrompt="1"/>
          </p:nvPr>
        </p:nvSpPr>
        <p:spPr>
          <a:xfrm>
            <a:off x="4076366" y="4055356"/>
            <a:ext cx="7620334" cy="2231144"/>
          </a:xfrm>
        </p:spPr>
        <p:txBody>
          <a:bodyPr>
            <a:normAutofit/>
          </a:bodyPr>
          <a:lstStyle>
            <a:lvl1pPr marL="0" indent="0">
              <a:buNone/>
              <a:defRPr sz="2400">
                <a:solidFill>
                  <a:schemeClr val="tx1"/>
                </a:solidFill>
              </a:defRPr>
            </a:lvl1pPr>
          </a:lstStyle>
          <a:p>
            <a:pPr marL="0" indent="0">
              <a:buNone/>
            </a:pPr>
            <a:r>
              <a:rPr lang="en-US"/>
              <a:t>Lorem ipsum dolor sit </a:t>
            </a:r>
            <a:r>
              <a:rPr lang="en-US" err="1"/>
              <a:t>amet</a:t>
            </a:r>
            <a:r>
              <a:rPr lang="en-US"/>
              <a:t>, </a:t>
            </a:r>
            <a:br>
              <a:rPr lang="en-US"/>
            </a:br>
            <a:r>
              <a:rPr lang="en-US" err="1"/>
              <a:t>consectetur</a:t>
            </a:r>
            <a:r>
              <a:rPr lang="en-US"/>
              <a:t> </a:t>
            </a:r>
            <a:r>
              <a:rPr lang="en-US" err="1"/>
              <a:t>adipiscing</a:t>
            </a:r>
            <a:r>
              <a:rPr lang="en-US"/>
              <a:t> </a:t>
            </a:r>
            <a:r>
              <a:rPr lang="en-US" err="1"/>
              <a:t>elit</a:t>
            </a:r>
            <a:endParaRPr lang="en-US"/>
          </a:p>
        </p:txBody>
      </p:sp>
    </p:spTree>
    <p:extLst>
      <p:ext uri="{BB962C8B-B14F-4D97-AF65-F5344CB8AC3E}">
        <p14:creationId xmlns:p14="http://schemas.microsoft.com/office/powerpoint/2010/main" val="2301956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Two Colum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5568B-87DE-2444-8147-D434E8C1823B}"/>
              </a:ext>
            </a:extLst>
          </p:cNvPr>
          <p:cNvSpPr>
            <a:spLocks noGrp="1"/>
          </p:cNvSpPr>
          <p:nvPr>
            <p:ph type="title" hasCustomPrompt="1"/>
          </p:nvPr>
        </p:nvSpPr>
        <p:spPr>
          <a:xfrm>
            <a:off x="495300" y="571500"/>
            <a:ext cx="11201400" cy="1029464"/>
          </a:xfrm>
        </p:spPr>
        <p:txBody>
          <a:bodyPr/>
          <a:lstStyle>
            <a:lvl1pPr>
              <a:defRPr b="1" i="0">
                <a:latin typeface="Georgia" panose="02040502050405020303" pitchFamily="18" charset="0"/>
              </a:defRPr>
            </a:lvl1pPr>
          </a:lstStyle>
          <a:p>
            <a:r>
              <a:rPr lang="en-US"/>
              <a:t>About Us</a:t>
            </a:r>
          </a:p>
        </p:txBody>
      </p:sp>
      <p:sp>
        <p:nvSpPr>
          <p:cNvPr id="3" name="Content Placeholder 2">
            <a:extLst>
              <a:ext uri="{FF2B5EF4-FFF2-40B4-BE49-F238E27FC236}">
                <a16:creationId xmlns:a16="http://schemas.microsoft.com/office/drawing/2014/main" id="{6C54129D-907F-9342-9500-F9041DF4EC14}"/>
              </a:ext>
            </a:extLst>
          </p:cNvPr>
          <p:cNvSpPr>
            <a:spLocks noGrp="1"/>
          </p:cNvSpPr>
          <p:nvPr>
            <p:ph idx="1" hasCustomPrompt="1"/>
          </p:nvPr>
        </p:nvSpPr>
        <p:spPr>
          <a:xfrm>
            <a:off x="495300" y="2509459"/>
            <a:ext cx="5407789" cy="3777041"/>
          </a:xfrm>
        </p:spPr>
        <p:txBody>
          <a:bodyPr/>
          <a:lstStyle>
            <a:lvl1pPr marL="0" indent="0">
              <a:buNone/>
              <a:defRPr sz="1800" b="0" i="0">
                <a:solidFill>
                  <a:schemeClr val="accent6"/>
                </a:solidFill>
                <a:latin typeface="Georgia" panose="020B0604020202020204" pitchFamily="34" charset="0"/>
                <a:cs typeface="Georgia" panose="020B0604020202020204" pitchFamily="34" charset="0"/>
              </a:defRPr>
            </a:lvl1pPr>
            <a:lvl2pPr>
              <a:defRPr b="0" i="0">
                <a:latin typeface="Georgia" panose="020B0604020202020204" pitchFamily="34" charset="0"/>
                <a:cs typeface="Georgia" panose="020B0604020202020204" pitchFamily="34" charset="0"/>
              </a:defRPr>
            </a:lvl2pPr>
            <a:lvl3pPr>
              <a:defRPr b="0" i="0">
                <a:latin typeface="Georgia" panose="020B0604020202020204" pitchFamily="34" charset="0"/>
                <a:cs typeface="Georgia" panose="020B0604020202020204" pitchFamily="34" charset="0"/>
              </a:defRPr>
            </a:lvl3pPr>
            <a:lvl4pPr>
              <a:defRPr b="0" i="0">
                <a:latin typeface="Georgia" panose="020B0604020202020204" pitchFamily="34" charset="0"/>
                <a:cs typeface="Georgia" panose="020B0604020202020204" pitchFamily="34" charset="0"/>
              </a:defRPr>
            </a:lvl4pPr>
            <a:lvl5pPr>
              <a:defRPr b="0" i="0">
                <a:latin typeface="Georgia" panose="020B0604020202020204" pitchFamily="34" charset="0"/>
                <a:cs typeface="Georgia" panose="020B0604020202020204" pitchFamily="34" charset="0"/>
              </a:defRPr>
            </a:lvl5pPr>
          </a:lstStyle>
          <a:p>
            <a:pPr lvl="0"/>
            <a:r>
              <a:rPr lang="en-US"/>
              <a:t>Lorem ipsum dolor sit </a:t>
            </a:r>
            <a:r>
              <a:rPr lang="en-US" err="1"/>
              <a:t>amet</a:t>
            </a:r>
            <a:r>
              <a:rPr lang="en-US"/>
              <a:t>, </a:t>
            </a:r>
            <a:r>
              <a:rPr lang="en-US" err="1"/>
              <a:t>est</a:t>
            </a:r>
            <a:r>
              <a:rPr lang="en-US"/>
              <a:t> </a:t>
            </a:r>
            <a:r>
              <a:rPr lang="en-US" err="1"/>
              <a:t>ferri</a:t>
            </a:r>
            <a:r>
              <a:rPr lang="en-US"/>
              <a:t> </a:t>
            </a:r>
            <a:r>
              <a:rPr lang="en-US" err="1"/>
              <a:t>inani</a:t>
            </a:r>
            <a:r>
              <a:rPr lang="en-US"/>
              <a:t> quaestio at, </a:t>
            </a:r>
            <a:r>
              <a:rPr lang="en-US" err="1"/>
              <a:t>mei</a:t>
            </a:r>
            <a:r>
              <a:rPr lang="en-US"/>
              <a:t> oblique </a:t>
            </a:r>
            <a:r>
              <a:rPr lang="en-US" err="1"/>
              <a:t>molestie</a:t>
            </a:r>
            <a:r>
              <a:rPr lang="en-US"/>
              <a:t> </a:t>
            </a:r>
            <a:r>
              <a:rPr lang="en-US" err="1"/>
              <a:t>omittantur</a:t>
            </a:r>
            <a:r>
              <a:rPr lang="en-US"/>
              <a:t> at, no pro oblique </a:t>
            </a:r>
            <a:r>
              <a:rPr lang="en-US" err="1"/>
              <a:t>recteque</a:t>
            </a:r>
            <a:r>
              <a:rPr lang="en-US"/>
              <a:t> </a:t>
            </a:r>
            <a:r>
              <a:rPr lang="en-US" err="1"/>
              <a:t>incorrupte</a:t>
            </a:r>
            <a:r>
              <a:rPr lang="en-US"/>
              <a:t>. </a:t>
            </a:r>
          </a:p>
          <a:p>
            <a:pPr lvl="0"/>
            <a:r>
              <a:rPr lang="en-US"/>
              <a:t>Ne vim </a:t>
            </a:r>
            <a:r>
              <a:rPr lang="en-US" err="1"/>
              <a:t>munere</a:t>
            </a:r>
            <a:r>
              <a:rPr lang="en-US"/>
              <a:t> </a:t>
            </a:r>
            <a:r>
              <a:rPr lang="en-US" err="1"/>
              <a:t>definiebas</a:t>
            </a:r>
            <a:r>
              <a:rPr lang="en-US"/>
              <a:t>, ne </a:t>
            </a:r>
            <a:r>
              <a:rPr lang="en-US" err="1"/>
              <a:t>vix</a:t>
            </a:r>
            <a:r>
              <a:rPr lang="en-US"/>
              <a:t> </a:t>
            </a:r>
            <a:r>
              <a:rPr lang="en-US" err="1"/>
              <a:t>probo</a:t>
            </a:r>
            <a:r>
              <a:rPr lang="en-US"/>
              <a:t> </a:t>
            </a:r>
            <a:r>
              <a:rPr lang="en-US" err="1"/>
              <a:t>autem</a:t>
            </a:r>
            <a:r>
              <a:rPr lang="en-US"/>
              <a:t>. </a:t>
            </a:r>
            <a:r>
              <a:rPr lang="en-US" err="1"/>
              <a:t>Vidit</a:t>
            </a:r>
            <a:r>
              <a:rPr lang="en-US"/>
              <a:t> </a:t>
            </a:r>
            <a:r>
              <a:rPr lang="en-US" err="1"/>
              <a:t>fabellas</a:t>
            </a:r>
            <a:r>
              <a:rPr lang="en-US"/>
              <a:t> </a:t>
            </a:r>
            <a:r>
              <a:rPr lang="en-US" err="1"/>
              <a:t>perpetua</a:t>
            </a:r>
            <a:r>
              <a:rPr lang="en-US"/>
              <a:t> id per, per </a:t>
            </a:r>
            <a:r>
              <a:rPr lang="en-US" err="1"/>
              <a:t>ut</a:t>
            </a:r>
            <a:r>
              <a:rPr lang="en-US"/>
              <a:t> tale </a:t>
            </a:r>
            <a:r>
              <a:rPr lang="en-US" err="1"/>
              <a:t>putant</a:t>
            </a:r>
            <a:r>
              <a:rPr lang="en-US"/>
              <a:t> </a:t>
            </a:r>
            <a:r>
              <a:rPr lang="en-US" err="1"/>
              <a:t>sadipscing</a:t>
            </a:r>
            <a:r>
              <a:rPr lang="en-US"/>
              <a:t>, cum no </a:t>
            </a:r>
            <a:r>
              <a:rPr lang="en-US" err="1"/>
              <a:t>singulis</a:t>
            </a:r>
            <a:r>
              <a:rPr lang="en-US"/>
              <a:t> </a:t>
            </a:r>
            <a:r>
              <a:rPr lang="en-US" err="1"/>
              <a:t>reprimique</a:t>
            </a:r>
            <a:r>
              <a:rPr lang="en-US"/>
              <a:t>. </a:t>
            </a:r>
          </a:p>
        </p:txBody>
      </p:sp>
      <p:sp>
        <p:nvSpPr>
          <p:cNvPr id="4" name="Date Placeholder 3">
            <a:extLst>
              <a:ext uri="{FF2B5EF4-FFF2-40B4-BE49-F238E27FC236}">
                <a16:creationId xmlns:a16="http://schemas.microsoft.com/office/drawing/2014/main" id="{24F6F09B-1867-1E42-9D57-622B494AF446}"/>
              </a:ext>
            </a:extLst>
          </p:cNvPr>
          <p:cNvSpPr>
            <a:spLocks noGrp="1"/>
          </p:cNvSpPr>
          <p:nvPr>
            <p:ph type="dt" sz="half" idx="10"/>
          </p:nvPr>
        </p:nvSpPr>
        <p:spPr/>
        <p:txBody>
          <a:bodyPr/>
          <a:lstStyle>
            <a:lvl1pPr>
              <a:defRPr b="1" i="0">
                <a:latin typeface="Georgia" panose="02040502050405020303" pitchFamily="18" charset="0"/>
              </a:defRPr>
            </a:lvl1pPr>
          </a:lstStyle>
          <a:p>
            <a:endParaRPr lang="en-US"/>
          </a:p>
        </p:txBody>
      </p:sp>
      <p:sp>
        <p:nvSpPr>
          <p:cNvPr id="5" name="Footer Placeholder 4">
            <a:extLst>
              <a:ext uri="{FF2B5EF4-FFF2-40B4-BE49-F238E27FC236}">
                <a16:creationId xmlns:a16="http://schemas.microsoft.com/office/drawing/2014/main" id="{B1A5E66D-D50D-5149-B974-705AA729E3B6}"/>
              </a:ext>
            </a:extLst>
          </p:cNvPr>
          <p:cNvSpPr>
            <a:spLocks noGrp="1"/>
          </p:cNvSpPr>
          <p:nvPr>
            <p:ph type="ftr" sz="quarter" idx="11"/>
          </p:nvPr>
        </p:nvSpPr>
        <p:spPr/>
        <p:txBody>
          <a:bodyPr/>
          <a:lstStyle>
            <a:lvl1pPr>
              <a:defRPr b="1" i="0">
                <a:latin typeface="Georgia" panose="02040502050405020303" pitchFamily="18" charset="0"/>
              </a:defRPr>
            </a:lvl1pPr>
          </a:lstStyle>
          <a:p>
            <a:endParaRPr lang="en-US"/>
          </a:p>
        </p:txBody>
      </p:sp>
      <p:sp>
        <p:nvSpPr>
          <p:cNvPr id="6" name="Slide Number Placeholder 5">
            <a:extLst>
              <a:ext uri="{FF2B5EF4-FFF2-40B4-BE49-F238E27FC236}">
                <a16:creationId xmlns:a16="http://schemas.microsoft.com/office/drawing/2014/main" id="{04E831EB-F86A-7149-96B3-17860D205611}"/>
              </a:ext>
            </a:extLst>
          </p:cNvPr>
          <p:cNvSpPr>
            <a:spLocks noGrp="1"/>
          </p:cNvSpPr>
          <p:nvPr>
            <p:ph type="sldNum" sz="quarter" idx="12"/>
          </p:nvPr>
        </p:nvSpPr>
        <p:spPr/>
        <p:txBody>
          <a:bodyPr/>
          <a:lstStyle>
            <a:lvl1pPr>
              <a:defRPr b="1" i="0">
                <a:latin typeface="Georgia" panose="02040502050405020303" pitchFamily="18" charset="0"/>
              </a:defRPr>
            </a:lvl1pPr>
          </a:lstStyle>
          <a:p>
            <a:fld id="{BAF45662-B160-ED44-B3FC-960023CDBB23}" type="slidenum">
              <a:rPr lang="en-US" smtClean="0"/>
              <a:pPr/>
              <a:t>‹#›</a:t>
            </a:fld>
            <a:endParaRPr lang="en-US"/>
          </a:p>
        </p:txBody>
      </p:sp>
      <p:sp>
        <p:nvSpPr>
          <p:cNvPr id="11" name="Content Placeholder 2">
            <a:extLst>
              <a:ext uri="{FF2B5EF4-FFF2-40B4-BE49-F238E27FC236}">
                <a16:creationId xmlns:a16="http://schemas.microsoft.com/office/drawing/2014/main" id="{309129F5-6E3A-4341-BB49-9C99D1085BD8}"/>
              </a:ext>
            </a:extLst>
          </p:cNvPr>
          <p:cNvSpPr>
            <a:spLocks noGrp="1"/>
          </p:cNvSpPr>
          <p:nvPr>
            <p:ph idx="13" hasCustomPrompt="1"/>
          </p:nvPr>
        </p:nvSpPr>
        <p:spPr>
          <a:xfrm>
            <a:off x="6294217" y="2509459"/>
            <a:ext cx="5407789" cy="3777041"/>
          </a:xfrm>
        </p:spPr>
        <p:txBody>
          <a:bodyPr/>
          <a:lstStyle>
            <a:lvl1pPr marL="0" indent="0">
              <a:buNone/>
              <a:defRPr sz="1800" b="0" i="0">
                <a:solidFill>
                  <a:schemeClr val="accent6"/>
                </a:solidFill>
                <a:latin typeface="Georgia" panose="020B0604020202020204" pitchFamily="34" charset="0"/>
                <a:cs typeface="Georgia" panose="020B0604020202020204" pitchFamily="34" charset="0"/>
              </a:defRPr>
            </a:lvl1pPr>
            <a:lvl2pPr>
              <a:defRPr b="0" i="0">
                <a:latin typeface="Georgia" panose="020B0604020202020204" pitchFamily="34" charset="0"/>
                <a:cs typeface="Georgia" panose="020B0604020202020204" pitchFamily="34" charset="0"/>
              </a:defRPr>
            </a:lvl2pPr>
            <a:lvl3pPr>
              <a:defRPr b="0" i="0">
                <a:latin typeface="Georgia" panose="020B0604020202020204" pitchFamily="34" charset="0"/>
                <a:cs typeface="Georgia" panose="020B0604020202020204" pitchFamily="34" charset="0"/>
              </a:defRPr>
            </a:lvl3pPr>
            <a:lvl4pPr>
              <a:defRPr b="0" i="0">
                <a:latin typeface="Georgia" panose="020B0604020202020204" pitchFamily="34" charset="0"/>
                <a:cs typeface="Georgia" panose="020B0604020202020204" pitchFamily="34" charset="0"/>
              </a:defRPr>
            </a:lvl4pPr>
            <a:lvl5pPr>
              <a:defRPr b="0" i="0">
                <a:latin typeface="Georgia" panose="020B0604020202020204" pitchFamily="34" charset="0"/>
                <a:cs typeface="Georgia" panose="020B0604020202020204" pitchFamily="34" charset="0"/>
              </a:defRPr>
            </a:lvl5pPr>
          </a:lstStyle>
          <a:p>
            <a:pPr lvl="0"/>
            <a:r>
              <a:rPr lang="en-US"/>
              <a:t>Lorem ipsum dolor sit </a:t>
            </a:r>
            <a:r>
              <a:rPr lang="en-US" err="1"/>
              <a:t>amet</a:t>
            </a:r>
            <a:r>
              <a:rPr lang="en-US"/>
              <a:t>, </a:t>
            </a:r>
            <a:r>
              <a:rPr lang="en-US" err="1"/>
              <a:t>est</a:t>
            </a:r>
            <a:r>
              <a:rPr lang="en-US"/>
              <a:t> </a:t>
            </a:r>
            <a:r>
              <a:rPr lang="en-US" err="1"/>
              <a:t>ferri</a:t>
            </a:r>
            <a:r>
              <a:rPr lang="en-US"/>
              <a:t> </a:t>
            </a:r>
            <a:r>
              <a:rPr lang="en-US" err="1"/>
              <a:t>inani</a:t>
            </a:r>
            <a:r>
              <a:rPr lang="en-US"/>
              <a:t> quaestio at, </a:t>
            </a:r>
            <a:r>
              <a:rPr lang="en-US" err="1"/>
              <a:t>mei</a:t>
            </a:r>
            <a:r>
              <a:rPr lang="en-US"/>
              <a:t> oblique </a:t>
            </a:r>
            <a:r>
              <a:rPr lang="en-US" err="1"/>
              <a:t>molestie</a:t>
            </a:r>
            <a:r>
              <a:rPr lang="en-US"/>
              <a:t> </a:t>
            </a:r>
            <a:r>
              <a:rPr lang="en-US" err="1"/>
              <a:t>omittantur</a:t>
            </a:r>
            <a:r>
              <a:rPr lang="en-US"/>
              <a:t> at, no pro oblique </a:t>
            </a:r>
            <a:r>
              <a:rPr lang="en-US" err="1"/>
              <a:t>recteque</a:t>
            </a:r>
            <a:r>
              <a:rPr lang="en-US"/>
              <a:t> </a:t>
            </a:r>
            <a:r>
              <a:rPr lang="en-US" err="1"/>
              <a:t>incorrupte</a:t>
            </a:r>
            <a:r>
              <a:rPr lang="en-US"/>
              <a:t>. Ne vim </a:t>
            </a:r>
            <a:r>
              <a:rPr lang="en-US" err="1"/>
              <a:t>munere</a:t>
            </a:r>
            <a:r>
              <a:rPr lang="en-US"/>
              <a:t> </a:t>
            </a:r>
            <a:r>
              <a:rPr lang="en-US" err="1"/>
              <a:t>definiebas</a:t>
            </a:r>
            <a:r>
              <a:rPr lang="en-US"/>
              <a:t>, ne </a:t>
            </a:r>
            <a:r>
              <a:rPr lang="en-US" err="1"/>
              <a:t>vix</a:t>
            </a:r>
            <a:r>
              <a:rPr lang="en-US"/>
              <a:t> </a:t>
            </a:r>
            <a:r>
              <a:rPr lang="en-US" err="1"/>
              <a:t>probo</a:t>
            </a:r>
            <a:r>
              <a:rPr lang="en-US"/>
              <a:t> </a:t>
            </a:r>
            <a:r>
              <a:rPr lang="en-US" err="1"/>
              <a:t>autem</a:t>
            </a:r>
            <a:r>
              <a:rPr lang="en-US"/>
              <a:t>. </a:t>
            </a:r>
          </a:p>
          <a:p>
            <a:pPr lvl="0"/>
            <a:r>
              <a:rPr lang="en-US" err="1"/>
              <a:t>Vidit</a:t>
            </a:r>
            <a:r>
              <a:rPr lang="en-US"/>
              <a:t> </a:t>
            </a:r>
            <a:r>
              <a:rPr lang="en-US" err="1"/>
              <a:t>fabellas</a:t>
            </a:r>
            <a:r>
              <a:rPr lang="en-US"/>
              <a:t> </a:t>
            </a:r>
            <a:r>
              <a:rPr lang="en-US" err="1"/>
              <a:t>perpetua</a:t>
            </a:r>
            <a:r>
              <a:rPr lang="en-US"/>
              <a:t> id per, per </a:t>
            </a:r>
            <a:r>
              <a:rPr lang="en-US" err="1"/>
              <a:t>ut</a:t>
            </a:r>
            <a:r>
              <a:rPr lang="en-US"/>
              <a:t> tale </a:t>
            </a:r>
            <a:r>
              <a:rPr lang="en-US" err="1"/>
              <a:t>putant</a:t>
            </a:r>
            <a:r>
              <a:rPr lang="en-US"/>
              <a:t> </a:t>
            </a:r>
            <a:r>
              <a:rPr lang="en-US" err="1"/>
              <a:t>sadipscing</a:t>
            </a:r>
            <a:r>
              <a:rPr lang="en-US"/>
              <a:t>, cum no </a:t>
            </a:r>
            <a:r>
              <a:rPr lang="en-US" err="1"/>
              <a:t>singulis</a:t>
            </a:r>
            <a:r>
              <a:rPr lang="en-US"/>
              <a:t> </a:t>
            </a:r>
            <a:r>
              <a:rPr lang="en-US" err="1"/>
              <a:t>reprimique</a:t>
            </a:r>
            <a:r>
              <a:rPr lang="en-US"/>
              <a:t>. </a:t>
            </a:r>
          </a:p>
          <a:p>
            <a:pPr lvl="0"/>
            <a:r>
              <a:rPr lang="en-US"/>
              <a:t>Vis </a:t>
            </a:r>
            <a:r>
              <a:rPr lang="en-US" err="1"/>
              <a:t>ut</a:t>
            </a:r>
            <a:r>
              <a:rPr lang="en-US"/>
              <a:t> </a:t>
            </a:r>
            <a:r>
              <a:rPr lang="en-US" err="1"/>
              <a:t>verterem</a:t>
            </a:r>
            <a:r>
              <a:rPr lang="en-US"/>
              <a:t> </a:t>
            </a:r>
            <a:r>
              <a:rPr lang="en-US" err="1"/>
              <a:t>facilisi</a:t>
            </a:r>
            <a:r>
              <a:rPr lang="en-US"/>
              <a:t>, </a:t>
            </a:r>
            <a:r>
              <a:rPr lang="en-US" err="1"/>
              <a:t>errem</a:t>
            </a:r>
            <a:r>
              <a:rPr lang="en-US"/>
              <a:t> </a:t>
            </a:r>
            <a:r>
              <a:rPr lang="en-US" err="1"/>
              <a:t>legere</a:t>
            </a:r>
            <a:r>
              <a:rPr lang="en-US"/>
              <a:t> </a:t>
            </a:r>
            <a:r>
              <a:rPr lang="en-US" err="1"/>
              <a:t>eu</a:t>
            </a:r>
            <a:r>
              <a:rPr lang="en-US"/>
              <a:t> vel. </a:t>
            </a:r>
          </a:p>
        </p:txBody>
      </p:sp>
      <p:sp>
        <p:nvSpPr>
          <p:cNvPr id="13" name="Text Placeholder 9">
            <a:extLst>
              <a:ext uri="{FF2B5EF4-FFF2-40B4-BE49-F238E27FC236}">
                <a16:creationId xmlns:a16="http://schemas.microsoft.com/office/drawing/2014/main" id="{E9DA3ACB-10F6-2245-8DB9-9D433C388238}"/>
              </a:ext>
            </a:extLst>
          </p:cNvPr>
          <p:cNvSpPr>
            <a:spLocks noGrp="1"/>
          </p:cNvSpPr>
          <p:nvPr>
            <p:ph type="body" sz="quarter" idx="17" hasCustomPrompt="1"/>
          </p:nvPr>
        </p:nvSpPr>
        <p:spPr>
          <a:xfrm>
            <a:off x="521636" y="1851660"/>
            <a:ext cx="5407025" cy="495344"/>
          </a:xfrm>
        </p:spPr>
        <p:txBody>
          <a:bodyPr anchor="ctr">
            <a:noAutofit/>
          </a:bodyPr>
          <a:lstStyle>
            <a:lvl1pPr marL="0" indent="0">
              <a:buNone/>
              <a:defRPr sz="2400" b="0">
                <a:solidFill>
                  <a:srgbClr val="1CB7BA"/>
                </a:solidFill>
              </a:defRPr>
            </a:lvl1pPr>
          </a:lstStyle>
          <a:p>
            <a:pPr lvl="0"/>
            <a:r>
              <a:rPr lang="en-US"/>
              <a:t>Click to edit subtitle</a:t>
            </a:r>
          </a:p>
        </p:txBody>
      </p:sp>
      <p:sp>
        <p:nvSpPr>
          <p:cNvPr id="14" name="Text Placeholder 9">
            <a:extLst>
              <a:ext uri="{FF2B5EF4-FFF2-40B4-BE49-F238E27FC236}">
                <a16:creationId xmlns:a16="http://schemas.microsoft.com/office/drawing/2014/main" id="{65D415FB-7ACD-D74D-A8C3-B96F0A36008A}"/>
              </a:ext>
            </a:extLst>
          </p:cNvPr>
          <p:cNvSpPr>
            <a:spLocks noGrp="1"/>
          </p:cNvSpPr>
          <p:nvPr>
            <p:ph type="body" sz="quarter" idx="18" hasCustomPrompt="1"/>
          </p:nvPr>
        </p:nvSpPr>
        <p:spPr>
          <a:xfrm>
            <a:off x="6294474" y="1851660"/>
            <a:ext cx="5407025" cy="495344"/>
          </a:xfrm>
        </p:spPr>
        <p:txBody>
          <a:bodyPr anchor="ctr">
            <a:noAutofit/>
          </a:bodyPr>
          <a:lstStyle>
            <a:lvl1pPr marL="0" indent="0">
              <a:buNone/>
              <a:defRPr sz="2400" b="0">
                <a:solidFill>
                  <a:srgbClr val="1CB7BA"/>
                </a:solidFill>
              </a:defRPr>
            </a:lvl1pPr>
          </a:lstStyle>
          <a:p>
            <a:pPr lvl="0"/>
            <a:r>
              <a:rPr lang="en-US"/>
              <a:t>Click to edit subtitle</a:t>
            </a:r>
          </a:p>
        </p:txBody>
      </p:sp>
    </p:spTree>
    <p:extLst>
      <p:ext uri="{BB962C8B-B14F-4D97-AF65-F5344CB8AC3E}">
        <p14:creationId xmlns:p14="http://schemas.microsoft.com/office/powerpoint/2010/main" val="2523965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 and 3 Ic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CCAC5-1A75-B84B-BC44-C06112049CDE}"/>
              </a:ext>
            </a:extLst>
          </p:cNvPr>
          <p:cNvSpPr>
            <a:spLocks noGrp="1"/>
          </p:cNvSpPr>
          <p:nvPr>
            <p:ph type="title"/>
          </p:nvPr>
        </p:nvSpPr>
        <p:spPr>
          <a:xfrm>
            <a:off x="4088921" y="571500"/>
            <a:ext cx="7607778" cy="1028700"/>
          </a:xfrm>
        </p:spPr>
        <p:txBody>
          <a:bodyPr/>
          <a:lstStyle>
            <a:lvl1pPr>
              <a:defRPr b="1" i="0">
                <a:latin typeface="Georgia" panose="02040502050405020303" pitchFamily="18" charset="0"/>
              </a:defRPr>
            </a:lvl1pPr>
          </a:lstStyle>
          <a:p>
            <a:r>
              <a:rPr lang="en-US"/>
              <a:t>Click to edit Master title style</a:t>
            </a:r>
          </a:p>
        </p:txBody>
      </p:sp>
      <p:sp>
        <p:nvSpPr>
          <p:cNvPr id="6" name="Footer Placeholder 5">
            <a:extLst>
              <a:ext uri="{FF2B5EF4-FFF2-40B4-BE49-F238E27FC236}">
                <a16:creationId xmlns:a16="http://schemas.microsoft.com/office/drawing/2014/main" id="{D992F154-71B1-A94A-B490-B2A645B8CEAD}"/>
              </a:ext>
            </a:extLst>
          </p:cNvPr>
          <p:cNvSpPr>
            <a:spLocks noGrp="1"/>
          </p:cNvSpPr>
          <p:nvPr>
            <p:ph type="ftr" sz="quarter" idx="11"/>
          </p:nvPr>
        </p:nvSpPr>
        <p:spPr>
          <a:xfrm>
            <a:off x="3414532" y="6399133"/>
            <a:ext cx="4738868" cy="365125"/>
          </a:xfrm>
        </p:spPr>
        <p:txBody>
          <a:bodyPr/>
          <a:lstStyle>
            <a:lvl1pPr>
              <a:defRPr b="1" i="0">
                <a:latin typeface="Georgia" panose="02040502050405020303" pitchFamily="18" charset="0"/>
              </a:defRPr>
            </a:lvl1pPr>
          </a:lstStyle>
          <a:p>
            <a:endParaRPr lang="en-US"/>
          </a:p>
        </p:txBody>
      </p:sp>
      <p:sp>
        <p:nvSpPr>
          <p:cNvPr id="7" name="Slide Number Placeholder 6">
            <a:extLst>
              <a:ext uri="{FF2B5EF4-FFF2-40B4-BE49-F238E27FC236}">
                <a16:creationId xmlns:a16="http://schemas.microsoft.com/office/drawing/2014/main" id="{87876C25-A167-8B4A-A392-32D864B46DB0}"/>
              </a:ext>
            </a:extLst>
          </p:cNvPr>
          <p:cNvSpPr>
            <a:spLocks noGrp="1"/>
          </p:cNvSpPr>
          <p:nvPr>
            <p:ph type="sldNum" sz="quarter" idx="12"/>
          </p:nvPr>
        </p:nvSpPr>
        <p:spPr/>
        <p:txBody>
          <a:bodyPr/>
          <a:lstStyle>
            <a:lvl1pPr>
              <a:defRPr b="1" i="0">
                <a:latin typeface="Georgia" panose="02040502050405020303" pitchFamily="18" charset="0"/>
              </a:defRPr>
            </a:lvl1pPr>
          </a:lstStyle>
          <a:p>
            <a:fld id="{BAF45662-B160-ED44-B3FC-960023CDBB23}" type="slidenum">
              <a:rPr lang="en-US" smtClean="0"/>
              <a:pPr/>
              <a:t>‹#›</a:t>
            </a:fld>
            <a:endParaRPr lang="en-US"/>
          </a:p>
        </p:txBody>
      </p:sp>
      <p:sp>
        <p:nvSpPr>
          <p:cNvPr id="9" name="Picture Placeholder 8">
            <a:extLst>
              <a:ext uri="{FF2B5EF4-FFF2-40B4-BE49-F238E27FC236}">
                <a16:creationId xmlns:a16="http://schemas.microsoft.com/office/drawing/2014/main" id="{FA62B500-98E5-6C45-8F66-395349F944CA}"/>
              </a:ext>
            </a:extLst>
          </p:cNvPr>
          <p:cNvSpPr>
            <a:spLocks noGrp="1"/>
          </p:cNvSpPr>
          <p:nvPr>
            <p:ph type="pic" sz="quarter" idx="13"/>
          </p:nvPr>
        </p:nvSpPr>
        <p:spPr>
          <a:xfrm>
            <a:off x="0" y="0"/>
            <a:ext cx="3657600" cy="6858000"/>
          </a:xfrm>
        </p:spPr>
        <p:txBody>
          <a:bodyPr/>
          <a:lstStyle/>
          <a:p>
            <a:r>
              <a:rPr lang="en-US"/>
              <a:t>Click icon to add picture</a:t>
            </a:r>
          </a:p>
        </p:txBody>
      </p:sp>
      <p:sp>
        <p:nvSpPr>
          <p:cNvPr id="24" name="Picture Placeholder 17">
            <a:extLst>
              <a:ext uri="{FF2B5EF4-FFF2-40B4-BE49-F238E27FC236}">
                <a16:creationId xmlns:a16="http://schemas.microsoft.com/office/drawing/2014/main" id="{B60016F7-B4D1-C843-A0AA-648AD766EBE2}"/>
              </a:ext>
            </a:extLst>
          </p:cNvPr>
          <p:cNvSpPr>
            <a:spLocks noGrp="1"/>
          </p:cNvSpPr>
          <p:nvPr>
            <p:ph type="pic" sz="quarter" idx="14"/>
          </p:nvPr>
        </p:nvSpPr>
        <p:spPr>
          <a:xfrm>
            <a:off x="4768009" y="2427942"/>
            <a:ext cx="1006475" cy="1006475"/>
          </a:xfrm>
        </p:spPr>
        <p:txBody>
          <a:bodyPr/>
          <a:lstStyle/>
          <a:p>
            <a:r>
              <a:rPr lang="en-US"/>
              <a:t>Click icon to add picture</a:t>
            </a:r>
          </a:p>
        </p:txBody>
      </p:sp>
      <p:sp>
        <p:nvSpPr>
          <p:cNvPr id="25" name="Picture Placeholder 17">
            <a:extLst>
              <a:ext uri="{FF2B5EF4-FFF2-40B4-BE49-F238E27FC236}">
                <a16:creationId xmlns:a16="http://schemas.microsoft.com/office/drawing/2014/main" id="{BF42EE69-82E9-894D-9F19-197345213839}"/>
              </a:ext>
            </a:extLst>
          </p:cNvPr>
          <p:cNvSpPr>
            <a:spLocks noGrp="1"/>
          </p:cNvSpPr>
          <p:nvPr>
            <p:ph type="pic" sz="quarter" idx="15"/>
          </p:nvPr>
        </p:nvSpPr>
        <p:spPr>
          <a:xfrm>
            <a:off x="7397300" y="2422525"/>
            <a:ext cx="1006475" cy="1006475"/>
          </a:xfrm>
        </p:spPr>
        <p:txBody>
          <a:bodyPr/>
          <a:lstStyle/>
          <a:p>
            <a:r>
              <a:rPr lang="en-US"/>
              <a:t>Click icon to add picture</a:t>
            </a:r>
          </a:p>
        </p:txBody>
      </p:sp>
      <p:sp>
        <p:nvSpPr>
          <p:cNvPr id="26" name="Picture Placeholder 17">
            <a:extLst>
              <a:ext uri="{FF2B5EF4-FFF2-40B4-BE49-F238E27FC236}">
                <a16:creationId xmlns:a16="http://schemas.microsoft.com/office/drawing/2014/main" id="{62F585DE-A5D9-7147-AD7C-5BEF46AC2ABA}"/>
              </a:ext>
            </a:extLst>
          </p:cNvPr>
          <p:cNvSpPr>
            <a:spLocks noGrp="1"/>
          </p:cNvSpPr>
          <p:nvPr>
            <p:ph type="pic" sz="quarter" idx="16"/>
          </p:nvPr>
        </p:nvSpPr>
        <p:spPr>
          <a:xfrm>
            <a:off x="10006713" y="2422525"/>
            <a:ext cx="1006475" cy="1006475"/>
          </a:xfrm>
        </p:spPr>
        <p:txBody>
          <a:bodyPr/>
          <a:lstStyle/>
          <a:p>
            <a:r>
              <a:rPr lang="en-US"/>
              <a:t>Click icon to add picture</a:t>
            </a:r>
          </a:p>
        </p:txBody>
      </p:sp>
      <p:sp>
        <p:nvSpPr>
          <p:cNvPr id="27" name="Text Placeholder 21">
            <a:extLst>
              <a:ext uri="{FF2B5EF4-FFF2-40B4-BE49-F238E27FC236}">
                <a16:creationId xmlns:a16="http://schemas.microsoft.com/office/drawing/2014/main" id="{6D05A0E1-C531-574A-87AC-EDF511CD5C8A}"/>
              </a:ext>
            </a:extLst>
          </p:cNvPr>
          <p:cNvSpPr>
            <a:spLocks noGrp="1"/>
          </p:cNvSpPr>
          <p:nvPr>
            <p:ph type="body" sz="quarter" idx="17" hasCustomPrompt="1"/>
          </p:nvPr>
        </p:nvSpPr>
        <p:spPr>
          <a:xfrm>
            <a:off x="4075610" y="4103195"/>
            <a:ext cx="2400300" cy="836613"/>
          </a:xfrm>
        </p:spPr>
        <p:txBody>
          <a:bodyPr/>
          <a:lstStyle>
            <a:lvl1pPr marL="0" indent="0" algn="ctr">
              <a:buNone/>
              <a:defRPr sz="1600">
                <a:solidFill>
                  <a:schemeClr val="tx2"/>
                </a:solidFill>
              </a:defRPr>
            </a:lvl1pPr>
          </a:lstStyle>
          <a:p>
            <a:pPr algn="ctr"/>
            <a:r>
              <a:rPr lang="en-US" sz="1600">
                <a:solidFill>
                  <a:srgbClr val="535453"/>
                </a:solidFill>
                <a:latin typeface="Georgia" panose="020B0604020202020204" pitchFamily="34" charset="0"/>
                <a:cs typeface="Georgia" panose="020B0604020202020204" pitchFamily="34" charset="0"/>
              </a:rPr>
              <a:t>Click here to edit the master </a:t>
            </a:r>
            <a:r>
              <a:rPr lang="en-US" sz="1600" err="1">
                <a:solidFill>
                  <a:srgbClr val="535453"/>
                </a:solidFill>
                <a:latin typeface="Georgia" panose="020B0604020202020204" pitchFamily="34" charset="0"/>
                <a:cs typeface="Georgia" panose="020B0604020202020204" pitchFamily="34" charset="0"/>
              </a:rPr>
              <a:t>amet</a:t>
            </a:r>
            <a:r>
              <a:rPr lang="en-US" sz="1600">
                <a:solidFill>
                  <a:srgbClr val="535453"/>
                </a:solidFill>
                <a:latin typeface="Georgia" panose="020B0604020202020204" pitchFamily="34" charset="0"/>
                <a:cs typeface="Georgia" panose="020B0604020202020204" pitchFamily="34" charset="0"/>
              </a:rPr>
              <a:t>, </a:t>
            </a:r>
            <a:r>
              <a:rPr lang="en-US" sz="1600" err="1">
                <a:solidFill>
                  <a:srgbClr val="535453"/>
                </a:solidFill>
                <a:latin typeface="Georgia" panose="020B0604020202020204" pitchFamily="34" charset="0"/>
                <a:cs typeface="Georgia" panose="020B0604020202020204" pitchFamily="34" charset="0"/>
              </a:rPr>
              <a:t>consectetur</a:t>
            </a:r>
            <a:r>
              <a:rPr lang="en-US" sz="1600">
                <a:solidFill>
                  <a:srgbClr val="535453"/>
                </a:solidFill>
                <a:latin typeface="Georgia" panose="020B0604020202020204" pitchFamily="34" charset="0"/>
                <a:cs typeface="Georgia" panose="020B0604020202020204" pitchFamily="34" charset="0"/>
              </a:rPr>
              <a:t> </a:t>
            </a:r>
            <a:r>
              <a:rPr lang="en-US" sz="1600" err="1">
                <a:solidFill>
                  <a:srgbClr val="535453"/>
                </a:solidFill>
                <a:latin typeface="Georgia" panose="020B0604020202020204" pitchFamily="34" charset="0"/>
                <a:cs typeface="Georgia" panose="020B0604020202020204" pitchFamily="34" charset="0"/>
              </a:rPr>
              <a:t>adipiscing</a:t>
            </a:r>
            <a:endParaRPr lang="en-US" sz="1600">
              <a:solidFill>
                <a:srgbClr val="535453"/>
              </a:solidFill>
              <a:latin typeface="Georgia" panose="020B0604020202020204" pitchFamily="34" charset="0"/>
              <a:cs typeface="Georgia" panose="020B0604020202020204" pitchFamily="34" charset="0"/>
            </a:endParaRPr>
          </a:p>
        </p:txBody>
      </p:sp>
      <p:sp>
        <p:nvSpPr>
          <p:cNvPr id="28" name="Text Placeholder 23">
            <a:extLst>
              <a:ext uri="{FF2B5EF4-FFF2-40B4-BE49-F238E27FC236}">
                <a16:creationId xmlns:a16="http://schemas.microsoft.com/office/drawing/2014/main" id="{36144985-FB53-C94C-8B7D-51BB3861C9DA}"/>
              </a:ext>
            </a:extLst>
          </p:cNvPr>
          <p:cNvSpPr>
            <a:spLocks noGrp="1"/>
          </p:cNvSpPr>
          <p:nvPr>
            <p:ph type="body" sz="quarter" idx="18" hasCustomPrompt="1"/>
          </p:nvPr>
        </p:nvSpPr>
        <p:spPr>
          <a:xfrm>
            <a:off x="4070899" y="3655060"/>
            <a:ext cx="2395537" cy="368300"/>
          </a:xfrm>
        </p:spPr>
        <p:txBody>
          <a:bodyP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rgbClr val="1CB7BA"/>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solidFill>
                  <a:srgbClr val="1CB7BA"/>
                </a:solidFill>
                <a:latin typeface="Georgia" panose="020B0604020202020204" pitchFamily="34" charset="0"/>
                <a:cs typeface="Georgia" panose="020B0604020202020204" pitchFamily="34" charset="0"/>
              </a:rPr>
              <a:t>Click here to edit</a:t>
            </a:r>
          </a:p>
          <a:p>
            <a:pPr lvl="0"/>
            <a:endParaRPr lang="en-US"/>
          </a:p>
        </p:txBody>
      </p:sp>
      <p:sp>
        <p:nvSpPr>
          <p:cNvPr id="29" name="Text Placeholder 21">
            <a:extLst>
              <a:ext uri="{FF2B5EF4-FFF2-40B4-BE49-F238E27FC236}">
                <a16:creationId xmlns:a16="http://schemas.microsoft.com/office/drawing/2014/main" id="{53A7AB1C-B4E8-8E47-AB02-68EDDABA1537}"/>
              </a:ext>
            </a:extLst>
          </p:cNvPr>
          <p:cNvSpPr>
            <a:spLocks noGrp="1"/>
          </p:cNvSpPr>
          <p:nvPr>
            <p:ph type="body" sz="quarter" idx="19" hasCustomPrompt="1"/>
          </p:nvPr>
        </p:nvSpPr>
        <p:spPr>
          <a:xfrm>
            <a:off x="6714644" y="4102877"/>
            <a:ext cx="2400300" cy="836613"/>
          </a:xfrm>
        </p:spPr>
        <p:txBody>
          <a:bodyPr/>
          <a:lstStyle>
            <a:lvl1pPr marL="0" indent="0" algn="ctr">
              <a:buNone/>
              <a:defRPr sz="1600">
                <a:solidFill>
                  <a:schemeClr val="tx2"/>
                </a:solidFill>
              </a:defRPr>
            </a:lvl1pPr>
          </a:lstStyle>
          <a:p>
            <a:pPr algn="ctr"/>
            <a:r>
              <a:rPr lang="en-US" sz="1600">
                <a:solidFill>
                  <a:srgbClr val="535453"/>
                </a:solidFill>
                <a:latin typeface="Georgia" panose="020B0604020202020204" pitchFamily="34" charset="0"/>
                <a:cs typeface="Georgia" panose="020B0604020202020204" pitchFamily="34" charset="0"/>
              </a:rPr>
              <a:t>Click here to edit the master </a:t>
            </a:r>
            <a:r>
              <a:rPr lang="en-US" sz="1600" err="1">
                <a:solidFill>
                  <a:srgbClr val="535453"/>
                </a:solidFill>
                <a:latin typeface="Georgia" panose="020B0604020202020204" pitchFamily="34" charset="0"/>
                <a:cs typeface="Georgia" panose="020B0604020202020204" pitchFamily="34" charset="0"/>
              </a:rPr>
              <a:t>amet</a:t>
            </a:r>
            <a:r>
              <a:rPr lang="en-US" sz="1600">
                <a:solidFill>
                  <a:srgbClr val="535453"/>
                </a:solidFill>
                <a:latin typeface="Georgia" panose="020B0604020202020204" pitchFamily="34" charset="0"/>
                <a:cs typeface="Georgia" panose="020B0604020202020204" pitchFamily="34" charset="0"/>
              </a:rPr>
              <a:t>, </a:t>
            </a:r>
            <a:r>
              <a:rPr lang="en-US" sz="1600" err="1">
                <a:solidFill>
                  <a:srgbClr val="535453"/>
                </a:solidFill>
                <a:latin typeface="Georgia" panose="020B0604020202020204" pitchFamily="34" charset="0"/>
                <a:cs typeface="Georgia" panose="020B0604020202020204" pitchFamily="34" charset="0"/>
              </a:rPr>
              <a:t>consectetur</a:t>
            </a:r>
            <a:r>
              <a:rPr lang="en-US" sz="1600">
                <a:solidFill>
                  <a:srgbClr val="535453"/>
                </a:solidFill>
                <a:latin typeface="Georgia" panose="020B0604020202020204" pitchFamily="34" charset="0"/>
                <a:cs typeface="Georgia" panose="020B0604020202020204" pitchFamily="34" charset="0"/>
              </a:rPr>
              <a:t> </a:t>
            </a:r>
            <a:r>
              <a:rPr lang="en-US" sz="1600" err="1">
                <a:solidFill>
                  <a:srgbClr val="535453"/>
                </a:solidFill>
                <a:latin typeface="Georgia" panose="020B0604020202020204" pitchFamily="34" charset="0"/>
                <a:cs typeface="Georgia" panose="020B0604020202020204" pitchFamily="34" charset="0"/>
              </a:rPr>
              <a:t>adipiscing</a:t>
            </a:r>
            <a:endParaRPr lang="en-US" sz="1600">
              <a:solidFill>
                <a:srgbClr val="535453"/>
              </a:solidFill>
              <a:latin typeface="Georgia" panose="020B0604020202020204" pitchFamily="34" charset="0"/>
              <a:cs typeface="Georgia" panose="020B0604020202020204" pitchFamily="34" charset="0"/>
            </a:endParaRPr>
          </a:p>
        </p:txBody>
      </p:sp>
      <p:sp>
        <p:nvSpPr>
          <p:cNvPr id="30" name="Text Placeholder 23">
            <a:extLst>
              <a:ext uri="{FF2B5EF4-FFF2-40B4-BE49-F238E27FC236}">
                <a16:creationId xmlns:a16="http://schemas.microsoft.com/office/drawing/2014/main" id="{A1C1FC42-2E58-6E45-AA7E-A6A36A1E197A}"/>
              </a:ext>
            </a:extLst>
          </p:cNvPr>
          <p:cNvSpPr>
            <a:spLocks noGrp="1"/>
          </p:cNvSpPr>
          <p:nvPr>
            <p:ph type="body" sz="quarter" idx="20" hasCustomPrompt="1"/>
          </p:nvPr>
        </p:nvSpPr>
        <p:spPr>
          <a:xfrm>
            <a:off x="6709933" y="3654742"/>
            <a:ext cx="2395537" cy="368300"/>
          </a:xfrm>
        </p:spPr>
        <p:txBody>
          <a:bodyP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rgbClr val="1CB7BA"/>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solidFill>
                  <a:srgbClr val="1CB7BA"/>
                </a:solidFill>
                <a:latin typeface="Georgia" panose="020B0604020202020204" pitchFamily="34" charset="0"/>
                <a:cs typeface="Georgia" panose="020B0604020202020204" pitchFamily="34" charset="0"/>
              </a:rPr>
              <a:t>Click here to edit</a:t>
            </a:r>
          </a:p>
          <a:p>
            <a:pPr lvl="0"/>
            <a:endParaRPr lang="en-US"/>
          </a:p>
        </p:txBody>
      </p:sp>
      <p:sp>
        <p:nvSpPr>
          <p:cNvPr id="31" name="Text Placeholder 21">
            <a:extLst>
              <a:ext uri="{FF2B5EF4-FFF2-40B4-BE49-F238E27FC236}">
                <a16:creationId xmlns:a16="http://schemas.microsoft.com/office/drawing/2014/main" id="{E47F77C5-F51E-5548-887E-627C9DC3CDCC}"/>
              </a:ext>
            </a:extLst>
          </p:cNvPr>
          <p:cNvSpPr>
            <a:spLocks noGrp="1"/>
          </p:cNvSpPr>
          <p:nvPr>
            <p:ph type="body" sz="quarter" idx="21" hasCustomPrompt="1"/>
          </p:nvPr>
        </p:nvSpPr>
        <p:spPr>
          <a:xfrm>
            <a:off x="9339851" y="4102877"/>
            <a:ext cx="2400300" cy="836613"/>
          </a:xfrm>
        </p:spPr>
        <p:txBody>
          <a:bodyPr/>
          <a:lstStyle>
            <a:lvl1pPr marL="0" indent="0" algn="ctr">
              <a:buNone/>
              <a:defRPr sz="1600">
                <a:solidFill>
                  <a:schemeClr val="tx2"/>
                </a:solidFill>
              </a:defRPr>
            </a:lvl1pPr>
          </a:lstStyle>
          <a:p>
            <a:pPr algn="ctr"/>
            <a:r>
              <a:rPr lang="en-US" sz="1600">
                <a:solidFill>
                  <a:srgbClr val="535453"/>
                </a:solidFill>
                <a:latin typeface="Georgia" panose="020B0604020202020204" pitchFamily="34" charset="0"/>
                <a:cs typeface="Georgia" panose="020B0604020202020204" pitchFamily="34" charset="0"/>
              </a:rPr>
              <a:t>Click here to edit the master </a:t>
            </a:r>
            <a:r>
              <a:rPr lang="en-US" sz="1600" err="1">
                <a:solidFill>
                  <a:srgbClr val="535453"/>
                </a:solidFill>
                <a:latin typeface="Georgia" panose="020B0604020202020204" pitchFamily="34" charset="0"/>
                <a:cs typeface="Georgia" panose="020B0604020202020204" pitchFamily="34" charset="0"/>
              </a:rPr>
              <a:t>amet</a:t>
            </a:r>
            <a:r>
              <a:rPr lang="en-US" sz="1600">
                <a:solidFill>
                  <a:srgbClr val="535453"/>
                </a:solidFill>
                <a:latin typeface="Georgia" panose="020B0604020202020204" pitchFamily="34" charset="0"/>
                <a:cs typeface="Georgia" panose="020B0604020202020204" pitchFamily="34" charset="0"/>
              </a:rPr>
              <a:t>, </a:t>
            </a:r>
            <a:r>
              <a:rPr lang="en-US" sz="1600" err="1">
                <a:solidFill>
                  <a:srgbClr val="535453"/>
                </a:solidFill>
                <a:latin typeface="Georgia" panose="020B0604020202020204" pitchFamily="34" charset="0"/>
                <a:cs typeface="Georgia" panose="020B0604020202020204" pitchFamily="34" charset="0"/>
              </a:rPr>
              <a:t>consectetur</a:t>
            </a:r>
            <a:r>
              <a:rPr lang="en-US" sz="1600">
                <a:solidFill>
                  <a:srgbClr val="535453"/>
                </a:solidFill>
                <a:latin typeface="Georgia" panose="020B0604020202020204" pitchFamily="34" charset="0"/>
                <a:cs typeface="Georgia" panose="020B0604020202020204" pitchFamily="34" charset="0"/>
              </a:rPr>
              <a:t> </a:t>
            </a:r>
            <a:r>
              <a:rPr lang="en-US" sz="1600" err="1">
                <a:solidFill>
                  <a:srgbClr val="535453"/>
                </a:solidFill>
                <a:latin typeface="Georgia" panose="020B0604020202020204" pitchFamily="34" charset="0"/>
                <a:cs typeface="Georgia" panose="020B0604020202020204" pitchFamily="34" charset="0"/>
              </a:rPr>
              <a:t>adipiscing</a:t>
            </a:r>
            <a:endParaRPr lang="en-US" sz="1600">
              <a:solidFill>
                <a:srgbClr val="535453"/>
              </a:solidFill>
              <a:latin typeface="Georgia" panose="020B0604020202020204" pitchFamily="34" charset="0"/>
              <a:cs typeface="Georgia" panose="020B0604020202020204" pitchFamily="34" charset="0"/>
            </a:endParaRPr>
          </a:p>
        </p:txBody>
      </p:sp>
      <p:sp>
        <p:nvSpPr>
          <p:cNvPr id="32" name="Text Placeholder 23">
            <a:extLst>
              <a:ext uri="{FF2B5EF4-FFF2-40B4-BE49-F238E27FC236}">
                <a16:creationId xmlns:a16="http://schemas.microsoft.com/office/drawing/2014/main" id="{8C8345C4-5AE0-004B-89A8-DC6999909972}"/>
              </a:ext>
            </a:extLst>
          </p:cNvPr>
          <p:cNvSpPr>
            <a:spLocks noGrp="1"/>
          </p:cNvSpPr>
          <p:nvPr>
            <p:ph type="body" sz="quarter" idx="22" hasCustomPrompt="1"/>
          </p:nvPr>
        </p:nvSpPr>
        <p:spPr>
          <a:xfrm>
            <a:off x="9335140" y="3654742"/>
            <a:ext cx="2395537" cy="368300"/>
          </a:xfrm>
        </p:spPr>
        <p:txBody>
          <a:bodyP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rgbClr val="1CB7BA"/>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solidFill>
                  <a:srgbClr val="1CB7BA"/>
                </a:solidFill>
                <a:latin typeface="Georgia" panose="020B0604020202020204" pitchFamily="34" charset="0"/>
                <a:cs typeface="Georgia" panose="020B0604020202020204" pitchFamily="34" charset="0"/>
              </a:rPr>
              <a:t>Click here to edit</a:t>
            </a:r>
          </a:p>
          <a:p>
            <a:pPr lvl="0"/>
            <a:endParaRPr lang="en-US"/>
          </a:p>
        </p:txBody>
      </p:sp>
    </p:spTree>
    <p:extLst>
      <p:ext uri="{BB962C8B-B14F-4D97-AF65-F5344CB8AC3E}">
        <p14:creationId xmlns:p14="http://schemas.microsoft.com/office/powerpoint/2010/main" val="518492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Pictur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CCAC5-1A75-B84B-BC44-C06112049CDE}"/>
              </a:ext>
            </a:extLst>
          </p:cNvPr>
          <p:cNvSpPr>
            <a:spLocks noGrp="1"/>
          </p:cNvSpPr>
          <p:nvPr>
            <p:ph type="title"/>
          </p:nvPr>
        </p:nvSpPr>
        <p:spPr>
          <a:xfrm>
            <a:off x="4088921" y="571500"/>
            <a:ext cx="7607778" cy="1028700"/>
          </a:xfrm>
        </p:spPr>
        <p:txBody>
          <a:bodyPr/>
          <a:lstStyle>
            <a:lvl1pPr>
              <a:defRPr b="1" i="0">
                <a:latin typeface="Georgia" panose="02040502050405020303" pitchFamily="18" charset="0"/>
              </a:defRPr>
            </a:lvl1pPr>
          </a:lstStyle>
          <a:p>
            <a:r>
              <a:rPr lang="en-US"/>
              <a:t>Click to edit Master title style</a:t>
            </a:r>
          </a:p>
        </p:txBody>
      </p:sp>
      <p:sp>
        <p:nvSpPr>
          <p:cNvPr id="4" name="Content Placeholder 3">
            <a:extLst>
              <a:ext uri="{FF2B5EF4-FFF2-40B4-BE49-F238E27FC236}">
                <a16:creationId xmlns:a16="http://schemas.microsoft.com/office/drawing/2014/main" id="{43D121F7-C727-5044-95A9-22CD14ECB89C}"/>
              </a:ext>
            </a:extLst>
          </p:cNvPr>
          <p:cNvSpPr>
            <a:spLocks noGrp="1"/>
          </p:cNvSpPr>
          <p:nvPr>
            <p:ph sz="half" idx="2" hasCustomPrompt="1"/>
          </p:nvPr>
        </p:nvSpPr>
        <p:spPr>
          <a:xfrm>
            <a:off x="4088921" y="2475781"/>
            <a:ext cx="7607778" cy="3810720"/>
          </a:xfrm>
        </p:spPr>
        <p:txBody>
          <a:bodyPr/>
          <a:lstStyle>
            <a:lvl1pPr marL="231775" indent="-231775">
              <a:buFont typeface="Arial" panose="020B0604020202020204" pitchFamily="34" charset="0"/>
              <a:buChar char="•"/>
              <a:tabLst/>
              <a:defRPr sz="1800" b="0" i="0">
                <a:solidFill>
                  <a:schemeClr val="accent6"/>
                </a:solidFill>
                <a:latin typeface="Georgia" panose="020B0604020202020204" pitchFamily="34" charset="0"/>
                <a:cs typeface="Georgia" panose="020B0604020202020204" pitchFamily="34" charset="0"/>
              </a:defRPr>
            </a:lvl1pPr>
            <a:lvl2pPr>
              <a:defRPr b="1" i="0">
                <a:latin typeface="Georgia" panose="02040502050405020303" pitchFamily="18" charset="0"/>
              </a:defRPr>
            </a:lvl2pPr>
            <a:lvl3pPr>
              <a:defRPr b="0" i="0">
                <a:latin typeface="Georgia" panose="020B0604020202020204" pitchFamily="34" charset="0"/>
                <a:cs typeface="Georgia" panose="020B0604020202020204" pitchFamily="34" charset="0"/>
              </a:defRPr>
            </a:lvl3pPr>
            <a:lvl4pPr>
              <a:defRPr b="0" i="0">
                <a:latin typeface="Georgia" panose="020B0604020202020204" pitchFamily="34" charset="0"/>
                <a:cs typeface="Georgia" panose="020B0604020202020204" pitchFamily="34" charset="0"/>
              </a:defRPr>
            </a:lvl4pPr>
            <a:lvl5pPr>
              <a:defRPr b="0" i="0">
                <a:latin typeface="Georgia" panose="020B0604020202020204" pitchFamily="34" charset="0"/>
                <a:cs typeface="Georgia" panose="020B0604020202020204" pitchFamily="34" charset="0"/>
              </a:defRPr>
            </a:lvl5pPr>
          </a:lstStyle>
          <a:p>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a:p>
            <a:r>
              <a:rPr lang="en-US"/>
              <a:t>Ut fermentum a magna </a:t>
            </a:r>
            <a:r>
              <a:rPr lang="en-US" err="1"/>
              <a:t>ut</a:t>
            </a:r>
            <a:r>
              <a:rPr lang="en-US"/>
              <a:t> </a:t>
            </a:r>
            <a:r>
              <a:rPr lang="en-US" err="1"/>
              <a:t>eleifend</a:t>
            </a:r>
            <a:r>
              <a:rPr lang="en-US"/>
              <a:t>. Integer convallis </a:t>
            </a:r>
            <a:r>
              <a:rPr lang="en-US" err="1"/>
              <a:t>suscipit</a:t>
            </a:r>
            <a:r>
              <a:rPr lang="en-US"/>
              <a:t> ante </a:t>
            </a:r>
            <a:r>
              <a:rPr lang="en-US" err="1"/>
              <a:t>eu</a:t>
            </a:r>
            <a:r>
              <a:rPr lang="en-US"/>
              <a:t> </a:t>
            </a:r>
            <a:r>
              <a:rPr lang="en-US" err="1"/>
              <a:t>varius</a:t>
            </a:r>
            <a:r>
              <a:rPr lang="en-US"/>
              <a:t>. </a:t>
            </a:r>
          </a:p>
          <a:p>
            <a:r>
              <a:rPr lang="en-US"/>
              <a:t>Morbi a </a:t>
            </a:r>
            <a:r>
              <a:rPr lang="en-US" err="1"/>
              <a:t>purus</a:t>
            </a:r>
            <a:r>
              <a:rPr lang="en-US"/>
              <a:t> dolor. </a:t>
            </a:r>
            <a:r>
              <a:rPr lang="en-US" err="1"/>
              <a:t>Suspendisse</a:t>
            </a:r>
            <a:r>
              <a:rPr lang="en-US"/>
              <a:t> sit </a:t>
            </a:r>
            <a:r>
              <a:rPr lang="en-US" err="1"/>
              <a:t>amet</a:t>
            </a:r>
            <a:r>
              <a:rPr lang="en-US"/>
              <a:t> ipsum </a:t>
            </a:r>
            <a:r>
              <a:rPr lang="en-US" err="1"/>
              <a:t>finibus</a:t>
            </a:r>
            <a:r>
              <a:rPr lang="en-US"/>
              <a:t> </a:t>
            </a:r>
            <a:r>
              <a:rPr lang="en-US" err="1"/>
              <a:t>justo</a:t>
            </a:r>
            <a:r>
              <a:rPr lang="en-US"/>
              <a:t> </a:t>
            </a:r>
            <a:r>
              <a:rPr lang="en-US" err="1"/>
              <a:t>viverra</a:t>
            </a:r>
            <a:r>
              <a:rPr lang="en-US"/>
              <a:t> </a:t>
            </a:r>
            <a:r>
              <a:rPr lang="en-US" err="1"/>
              <a:t>blandit</a:t>
            </a:r>
            <a:r>
              <a:rPr lang="en-US"/>
              <a:t>. </a:t>
            </a:r>
          </a:p>
          <a:p>
            <a:r>
              <a:rPr lang="en-US"/>
              <a:t>Ut </a:t>
            </a:r>
            <a:r>
              <a:rPr lang="en-US" err="1"/>
              <a:t>congue</a:t>
            </a:r>
            <a:r>
              <a:rPr lang="en-US"/>
              <a:t> </a:t>
            </a:r>
            <a:r>
              <a:rPr lang="en-US" err="1"/>
              <a:t>quis</a:t>
            </a:r>
            <a:r>
              <a:rPr lang="en-US"/>
              <a:t> </a:t>
            </a:r>
            <a:r>
              <a:rPr lang="en-US" err="1"/>
              <a:t>tortor</a:t>
            </a:r>
            <a:r>
              <a:rPr lang="en-US"/>
              <a:t> </a:t>
            </a:r>
            <a:r>
              <a:rPr lang="en-US" err="1"/>
              <a:t>eget</a:t>
            </a:r>
            <a:r>
              <a:rPr lang="en-US"/>
              <a:t> </a:t>
            </a:r>
            <a:r>
              <a:rPr lang="en-US" err="1"/>
              <a:t>sodales</a:t>
            </a:r>
            <a:r>
              <a:rPr lang="en-US"/>
              <a:t>. </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D992F154-71B1-A94A-B490-B2A645B8CEAD}"/>
              </a:ext>
            </a:extLst>
          </p:cNvPr>
          <p:cNvSpPr>
            <a:spLocks noGrp="1"/>
          </p:cNvSpPr>
          <p:nvPr>
            <p:ph type="ftr" sz="quarter" idx="11"/>
          </p:nvPr>
        </p:nvSpPr>
        <p:spPr>
          <a:xfrm>
            <a:off x="3414532" y="6399133"/>
            <a:ext cx="4738868" cy="365125"/>
          </a:xfrm>
        </p:spPr>
        <p:txBody>
          <a:bodyPr/>
          <a:lstStyle>
            <a:lvl1pPr>
              <a:defRPr b="1" i="0">
                <a:latin typeface="Georgia" panose="02040502050405020303" pitchFamily="18" charset="0"/>
              </a:defRPr>
            </a:lvl1pPr>
          </a:lstStyle>
          <a:p>
            <a:endParaRPr lang="en-US"/>
          </a:p>
        </p:txBody>
      </p:sp>
      <p:sp>
        <p:nvSpPr>
          <p:cNvPr id="7" name="Slide Number Placeholder 6">
            <a:extLst>
              <a:ext uri="{FF2B5EF4-FFF2-40B4-BE49-F238E27FC236}">
                <a16:creationId xmlns:a16="http://schemas.microsoft.com/office/drawing/2014/main" id="{87876C25-A167-8B4A-A392-32D864B46DB0}"/>
              </a:ext>
            </a:extLst>
          </p:cNvPr>
          <p:cNvSpPr>
            <a:spLocks noGrp="1"/>
          </p:cNvSpPr>
          <p:nvPr>
            <p:ph type="sldNum" sz="quarter" idx="12"/>
          </p:nvPr>
        </p:nvSpPr>
        <p:spPr/>
        <p:txBody>
          <a:bodyPr/>
          <a:lstStyle>
            <a:lvl1pPr>
              <a:defRPr b="1" i="0">
                <a:latin typeface="Georgia" panose="02040502050405020303" pitchFamily="18" charset="0"/>
              </a:defRPr>
            </a:lvl1pPr>
          </a:lstStyle>
          <a:p>
            <a:fld id="{BAF45662-B160-ED44-B3FC-960023CDBB23}" type="slidenum">
              <a:rPr lang="en-US" smtClean="0"/>
              <a:pPr/>
              <a:t>‹#›</a:t>
            </a:fld>
            <a:endParaRPr lang="en-US"/>
          </a:p>
        </p:txBody>
      </p:sp>
      <p:sp>
        <p:nvSpPr>
          <p:cNvPr id="9" name="Picture Placeholder 8">
            <a:extLst>
              <a:ext uri="{FF2B5EF4-FFF2-40B4-BE49-F238E27FC236}">
                <a16:creationId xmlns:a16="http://schemas.microsoft.com/office/drawing/2014/main" id="{FA62B500-98E5-6C45-8F66-395349F944CA}"/>
              </a:ext>
            </a:extLst>
          </p:cNvPr>
          <p:cNvSpPr>
            <a:spLocks noGrp="1"/>
          </p:cNvSpPr>
          <p:nvPr>
            <p:ph type="pic" sz="quarter" idx="13"/>
          </p:nvPr>
        </p:nvSpPr>
        <p:spPr>
          <a:xfrm>
            <a:off x="0" y="0"/>
            <a:ext cx="3657600" cy="6858000"/>
          </a:xfrm>
        </p:spPr>
        <p:txBody>
          <a:bodyPr/>
          <a:lstStyle/>
          <a:p>
            <a:r>
              <a:rPr lang="en-US"/>
              <a:t>Click icon to add picture</a:t>
            </a:r>
          </a:p>
        </p:txBody>
      </p:sp>
      <p:sp>
        <p:nvSpPr>
          <p:cNvPr id="14" name="Text Placeholder 9">
            <a:extLst>
              <a:ext uri="{FF2B5EF4-FFF2-40B4-BE49-F238E27FC236}">
                <a16:creationId xmlns:a16="http://schemas.microsoft.com/office/drawing/2014/main" id="{EAAB4659-B652-204F-BCD8-426E21201C02}"/>
              </a:ext>
            </a:extLst>
          </p:cNvPr>
          <p:cNvSpPr>
            <a:spLocks noGrp="1"/>
          </p:cNvSpPr>
          <p:nvPr>
            <p:ph type="body" sz="quarter" idx="18" hasCustomPrompt="1"/>
          </p:nvPr>
        </p:nvSpPr>
        <p:spPr>
          <a:xfrm>
            <a:off x="4088922" y="1851660"/>
            <a:ext cx="7607778" cy="495300"/>
          </a:xfrm>
        </p:spPr>
        <p:txBody>
          <a:bodyPr anchor="ctr">
            <a:noAutofit/>
          </a:bodyPr>
          <a:lstStyle>
            <a:lvl1pPr marL="0" indent="0">
              <a:buNone/>
              <a:defRPr sz="2400" b="0">
                <a:solidFill>
                  <a:srgbClr val="1CB7BA"/>
                </a:solidFill>
              </a:defRPr>
            </a:lvl1pPr>
          </a:lstStyle>
          <a:p>
            <a:pPr lvl="0"/>
            <a:r>
              <a:rPr lang="en-US"/>
              <a:t>Click to edit subtitle</a:t>
            </a:r>
          </a:p>
        </p:txBody>
      </p:sp>
    </p:spTree>
    <p:extLst>
      <p:ext uri="{BB962C8B-B14F-4D97-AF65-F5344CB8AC3E}">
        <p14:creationId xmlns:p14="http://schemas.microsoft.com/office/powerpoint/2010/main" val="2151981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1 Left Content +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213A7F4-D8E6-7D49-BCA6-BE1BB7AB00FC}"/>
              </a:ext>
            </a:extLst>
          </p:cNvPr>
          <p:cNvSpPr/>
          <p:nvPr userDrawn="1"/>
        </p:nvSpPr>
        <p:spPr>
          <a:xfrm>
            <a:off x="0" y="0"/>
            <a:ext cx="3657600" cy="6858000"/>
          </a:xfrm>
          <a:prstGeom prst="rect">
            <a:avLst/>
          </a:prstGeom>
          <a:solidFill>
            <a:srgbClr val="0A6C99"/>
          </a:solidFill>
          <a:ln>
            <a:solidFill>
              <a:schemeClr val="accent2"/>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43D121F7-C727-5044-95A9-22CD14ECB89C}"/>
              </a:ext>
            </a:extLst>
          </p:cNvPr>
          <p:cNvSpPr>
            <a:spLocks noGrp="1"/>
          </p:cNvSpPr>
          <p:nvPr>
            <p:ph sz="half" idx="2" hasCustomPrompt="1"/>
          </p:nvPr>
        </p:nvSpPr>
        <p:spPr>
          <a:xfrm>
            <a:off x="129540" y="2475780"/>
            <a:ext cx="3213100" cy="3810720"/>
          </a:xfrm>
        </p:spPr>
        <p:txBody>
          <a:bodyPr/>
          <a:lstStyle>
            <a:lvl1pPr marL="292100" indent="-231775">
              <a:buFont typeface="Arial" panose="020B0604020202020204" pitchFamily="34" charset="0"/>
              <a:buChar char="•"/>
              <a:tabLst/>
              <a:defRPr sz="1800" b="0" i="0">
                <a:solidFill>
                  <a:schemeClr val="tx1"/>
                </a:solidFill>
                <a:latin typeface="Georgia" panose="020B0604020202020204" pitchFamily="34" charset="0"/>
                <a:cs typeface="Georgia" panose="020B0604020202020204" pitchFamily="34" charset="0"/>
              </a:defRPr>
            </a:lvl1pPr>
            <a:lvl2pPr>
              <a:defRPr b="1" i="0">
                <a:latin typeface="Georgia" panose="02040502050405020303" pitchFamily="18" charset="0"/>
              </a:defRPr>
            </a:lvl2pPr>
            <a:lvl3pPr>
              <a:defRPr b="0" i="0">
                <a:solidFill>
                  <a:schemeClr val="tx1"/>
                </a:solidFill>
                <a:latin typeface="Georgia" panose="020B0604020202020204" pitchFamily="34" charset="0"/>
                <a:cs typeface="Georgia" panose="020B0604020202020204" pitchFamily="34" charset="0"/>
              </a:defRPr>
            </a:lvl3pPr>
            <a:lvl4pPr>
              <a:defRPr b="0" i="0">
                <a:solidFill>
                  <a:schemeClr val="tx1"/>
                </a:solidFill>
                <a:latin typeface="Georgia" panose="020B0604020202020204" pitchFamily="34" charset="0"/>
                <a:cs typeface="Georgia" panose="020B0604020202020204" pitchFamily="34" charset="0"/>
              </a:defRPr>
            </a:lvl4pPr>
            <a:lvl5pPr>
              <a:defRPr b="0" i="0">
                <a:solidFill>
                  <a:schemeClr val="tx1"/>
                </a:solidFill>
                <a:latin typeface="Georgia" panose="020B0604020202020204" pitchFamily="34" charset="0"/>
                <a:cs typeface="Georgia" panose="020B0604020202020204" pitchFamily="34" charset="0"/>
              </a:defRPr>
            </a:lvl5pPr>
          </a:lstStyle>
          <a:p>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a:p>
            <a:r>
              <a:rPr lang="en-US"/>
              <a:t>Ut fermentum a magna </a:t>
            </a:r>
            <a:r>
              <a:rPr lang="en-US" err="1"/>
              <a:t>ut</a:t>
            </a:r>
            <a:r>
              <a:rPr lang="en-US"/>
              <a:t> </a:t>
            </a:r>
            <a:r>
              <a:rPr lang="en-US" err="1"/>
              <a:t>eleifend</a:t>
            </a:r>
            <a:r>
              <a:rPr lang="en-US"/>
              <a:t>. Integer convallis </a:t>
            </a:r>
            <a:r>
              <a:rPr lang="en-US" err="1"/>
              <a:t>suscipit</a:t>
            </a:r>
            <a:r>
              <a:rPr lang="en-US"/>
              <a:t> ante </a:t>
            </a:r>
            <a:r>
              <a:rPr lang="en-US" err="1"/>
              <a:t>eu</a:t>
            </a:r>
            <a:r>
              <a:rPr lang="en-US"/>
              <a:t> </a:t>
            </a:r>
            <a:r>
              <a:rPr lang="en-US" err="1"/>
              <a:t>varius</a:t>
            </a:r>
            <a:r>
              <a:rPr lang="en-US"/>
              <a:t>. </a:t>
            </a:r>
          </a:p>
          <a:p>
            <a:r>
              <a:rPr lang="en-US"/>
              <a:t>Morbi a </a:t>
            </a:r>
            <a:r>
              <a:rPr lang="en-US" err="1"/>
              <a:t>purus</a:t>
            </a:r>
            <a:r>
              <a:rPr lang="en-US"/>
              <a:t> dolor. </a:t>
            </a:r>
            <a:r>
              <a:rPr lang="en-US" err="1"/>
              <a:t>Suspendisse</a:t>
            </a:r>
            <a:r>
              <a:rPr lang="en-US"/>
              <a:t> sit </a:t>
            </a:r>
            <a:r>
              <a:rPr lang="en-US" err="1"/>
              <a:t>amet</a:t>
            </a:r>
            <a:r>
              <a:rPr lang="en-US"/>
              <a:t> ipsum </a:t>
            </a:r>
            <a:r>
              <a:rPr lang="en-US" err="1"/>
              <a:t>finibus</a:t>
            </a:r>
            <a:r>
              <a:rPr lang="en-US"/>
              <a:t> </a:t>
            </a:r>
            <a:r>
              <a:rPr lang="en-US" err="1"/>
              <a:t>justo</a:t>
            </a:r>
            <a:r>
              <a:rPr lang="en-US"/>
              <a:t> </a:t>
            </a:r>
            <a:r>
              <a:rPr lang="en-US" err="1"/>
              <a:t>viverra</a:t>
            </a:r>
            <a:r>
              <a:rPr lang="en-US"/>
              <a:t> </a:t>
            </a:r>
            <a:r>
              <a:rPr lang="en-US" err="1"/>
              <a:t>blandit</a:t>
            </a:r>
            <a:r>
              <a:rPr lang="en-US"/>
              <a:t>. </a:t>
            </a:r>
          </a:p>
          <a:p>
            <a:r>
              <a:rPr lang="en-US"/>
              <a:t>Ut </a:t>
            </a:r>
            <a:r>
              <a:rPr lang="en-US" err="1"/>
              <a:t>congue</a:t>
            </a:r>
            <a:r>
              <a:rPr lang="en-US"/>
              <a:t> </a:t>
            </a:r>
            <a:r>
              <a:rPr lang="en-US" err="1"/>
              <a:t>quis</a:t>
            </a:r>
            <a:r>
              <a:rPr lang="en-US"/>
              <a:t> </a:t>
            </a:r>
            <a:r>
              <a:rPr lang="en-US" err="1"/>
              <a:t>tortor</a:t>
            </a:r>
            <a:r>
              <a:rPr lang="en-US"/>
              <a:t> </a:t>
            </a:r>
            <a:r>
              <a:rPr lang="en-US" err="1"/>
              <a:t>eget</a:t>
            </a:r>
            <a:r>
              <a:rPr lang="en-US"/>
              <a:t> </a:t>
            </a:r>
            <a:r>
              <a:rPr lang="en-US" err="1"/>
              <a:t>sodales</a:t>
            </a:r>
            <a:r>
              <a:rPr lang="en-US"/>
              <a:t>. </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D992F154-71B1-A94A-B490-B2A645B8CEAD}"/>
              </a:ext>
            </a:extLst>
          </p:cNvPr>
          <p:cNvSpPr>
            <a:spLocks noGrp="1"/>
          </p:cNvSpPr>
          <p:nvPr>
            <p:ph type="ftr" sz="quarter" idx="11"/>
          </p:nvPr>
        </p:nvSpPr>
        <p:spPr>
          <a:xfrm>
            <a:off x="3414532" y="6399133"/>
            <a:ext cx="4738868" cy="365125"/>
          </a:xfrm>
        </p:spPr>
        <p:txBody>
          <a:bodyPr/>
          <a:lstStyle>
            <a:lvl1pPr>
              <a:defRPr b="1" i="0">
                <a:latin typeface="Georgia" panose="02040502050405020303" pitchFamily="18" charset="0"/>
              </a:defRPr>
            </a:lvl1pPr>
          </a:lstStyle>
          <a:p>
            <a:endParaRPr lang="en-US"/>
          </a:p>
        </p:txBody>
      </p:sp>
      <p:sp>
        <p:nvSpPr>
          <p:cNvPr id="7" name="Slide Number Placeholder 6">
            <a:extLst>
              <a:ext uri="{FF2B5EF4-FFF2-40B4-BE49-F238E27FC236}">
                <a16:creationId xmlns:a16="http://schemas.microsoft.com/office/drawing/2014/main" id="{87876C25-A167-8B4A-A392-32D864B46DB0}"/>
              </a:ext>
            </a:extLst>
          </p:cNvPr>
          <p:cNvSpPr>
            <a:spLocks noGrp="1"/>
          </p:cNvSpPr>
          <p:nvPr>
            <p:ph type="sldNum" sz="quarter" idx="12"/>
          </p:nvPr>
        </p:nvSpPr>
        <p:spPr/>
        <p:txBody>
          <a:bodyPr/>
          <a:lstStyle>
            <a:lvl1pPr>
              <a:defRPr b="1" i="0">
                <a:latin typeface="Georgia" panose="02040502050405020303" pitchFamily="18" charset="0"/>
              </a:defRPr>
            </a:lvl1pPr>
          </a:lstStyle>
          <a:p>
            <a:fld id="{BAF45662-B160-ED44-B3FC-960023CDBB23}" type="slidenum">
              <a:rPr lang="en-US" smtClean="0"/>
              <a:pPr/>
              <a:t>‹#›</a:t>
            </a:fld>
            <a:endParaRPr lang="en-US"/>
          </a:p>
        </p:txBody>
      </p:sp>
      <p:sp>
        <p:nvSpPr>
          <p:cNvPr id="14" name="Text Placeholder 9">
            <a:extLst>
              <a:ext uri="{FF2B5EF4-FFF2-40B4-BE49-F238E27FC236}">
                <a16:creationId xmlns:a16="http://schemas.microsoft.com/office/drawing/2014/main" id="{EAAB4659-B652-204F-BCD8-426E21201C02}"/>
              </a:ext>
            </a:extLst>
          </p:cNvPr>
          <p:cNvSpPr>
            <a:spLocks noGrp="1"/>
          </p:cNvSpPr>
          <p:nvPr>
            <p:ph type="body" sz="quarter" idx="18" hasCustomPrompt="1"/>
          </p:nvPr>
        </p:nvSpPr>
        <p:spPr>
          <a:xfrm>
            <a:off x="396240" y="1790700"/>
            <a:ext cx="3098800" cy="495300"/>
          </a:xfrm>
        </p:spPr>
        <p:txBody>
          <a:bodyPr anchor="ctr">
            <a:noAutofit/>
          </a:bodyPr>
          <a:lstStyle>
            <a:lvl1pPr marL="0" indent="0">
              <a:buNone/>
              <a:defRPr sz="2400" b="1">
                <a:solidFill>
                  <a:schemeClr val="tx1"/>
                </a:solidFill>
              </a:defRPr>
            </a:lvl1pPr>
          </a:lstStyle>
          <a:p>
            <a:pPr lvl="0"/>
            <a:r>
              <a:rPr lang="en-US"/>
              <a:t>Click to edit subtitle</a:t>
            </a:r>
          </a:p>
        </p:txBody>
      </p:sp>
      <p:sp>
        <p:nvSpPr>
          <p:cNvPr id="16" name="Title 1">
            <a:extLst>
              <a:ext uri="{FF2B5EF4-FFF2-40B4-BE49-F238E27FC236}">
                <a16:creationId xmlns:a16="http://schemas.microsoft.com/office/drawing/2014/main" id="{68036521-C46A-EB4D-8B33-B32F4625808B}"/>
              </a:ext>
            </a:extLst>
          </p:cNvPr>
          <p:cNvSpPr>
            <a:spLocks noGrp="1"/>
          </p:cNvSpPr>
          <p:nvPr>
            <p:ph type="title"/>
          </p:nvPr>
        </p:nvSpPr>
        <p:spPr>
          <a:xfrm>
            <a:off x="4088921" y="571500"/>
            <a:ext cx="7607778" cy="1028700"/>
          </a:xfrm>
        </p:spPr>
        <p:txBody>
          <a:bodyPr/>
          <a:lstStyle>
            <a:lvl1pPr>
              <a:defRPr b="1" i="0">
                <a:latin typeface="Georgia" panose="02040502050405020303" pitchFamily="18" charset="0"/>
              </a:defRPr>
            </a:lvl1pPr>
          </a:lstStyle>
          <a:p>
            <a:r>
              <a:rPr lang="en-US"/>
              <a:t>Click to edit Master title style</a:t>
            </a:r>
          </a:p>
        </p:txBody>
      </p:sp>
      <p:sp>
        <p:nvSpPr>
          <p:cNvPr id="5" name="Picture Placeholder 4">
            <a:extLst>
              <a:ext uri="{FF2B5EF4-FFF2-40B4-BE49-F238E27FC236}">
                <a16:creationId xmlns:a16="http://schemas.microsoft.com/office/drawing/2014/main" id="{AAFE3F75-CA08-284C-8AA9-E71A82E0D2AE}"/>
              </a:ext>
            </a:extLst>
          </p:cNvPr>
          <p:cNvSpPr>
            <a:spLocks noGrp="1"/>
          </p:cNvSpPr>
          <p:nvPr>
            <p:ph type="pic" sz="quarter" idx="19"/>
          </p:nvPr>
        </p:nvSpPr>
        <p:spPr>
          <a:xfrm>
            <a:off x="4089400" y="1790700"/>
            <a:ext cx="7607300" cy="4495800"/>
          </a:xfrm>
        </p:spPr>
        <p:txBody>
          <a:bodyPr/>
          <a:lstStyle/>
          <a:p>
            <a:r>
              <a:rPr lang="en-US"/>
              <a:t>Click icon to add picture</a:t>
            </a:r>
          </a:p>
        </p:txBody>
      </p:sp>
    </p:spTree>
    <p:extLst>
      <p:ext uri="{BB962C8B-B14F-4D97-AF65-F5344CB8AC3E}">
        <p14:creationId xmlns:p14="http://schemas.microsoft.com/office/powerpoint/2010/main" val="1262716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2 Left Content +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213A7F4-D8E6-7D49-BCA6-BE1BB7AB00FC}"/>
              </a:ext>
            </a:extLst>
          </p:cNvPr>
          <p:cNvSpPr/>
          <p:nvPr userDrawn="1"/>
        </p:nvSpPr>
        <p:spPr>
          <a:xfrm>
            <a:off x="0" y="0"/>
            <a:ext cx="3657600" cy="6858000"/>
          </a:xfrm>
          <a:prstGeom prst="rect">
            <a:avLst/>
          </a:prstGeom>
          <a:solidFill>
            <a:srgbClr val="0093D5"/>
          </a:solidFill>
          <a:ln>
            <a:solidFill>
              <a:schemeClr val="bg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43D121F7-C727-5044-95A9-22CD14ECB89C}"/>
              </a:ext>
            </a:extLst>
          </p:cNvPr>
          <p:cNvSpPr>
            <a:spLocks noGrp="1"/>
          </p:cNvSpPr>
          <p:nvPr>
            <p:ph sz="half" idx="2" hasCustomPrompt="1"/>
          </p:nvPr>
        </p:nvSpPr>
        <p:spPr>
          <a:xfrm>
            <a:off x="129540" y="2475780"/>
            <a:ext cx="3213100" cy="3810720"/>
          </a:xfrm>
        </p:spPr>
        <p:txBody>
          <a:bodyPr/>
          <a:lstStyle>
            <a:lvl1pPr marL="285750" indent="-225425">
              <a:buFont typeface="Arial" panose="020B0604020202020204" pitchFamily="34" charset="0"/>
              <a:buChar char="•"/>
              <a:tabLst/>
              <a:defRPr sz="1800" b="0" i="0">
                <a:solidFill>
                  <a:schemeClr val="tx1"/>
                </a:solidFill>
                <a:latin typeface="Georgia" panose="020B0604020202020204" pitchFamily="34" charset="0"/>
                <a:cs typeface="Georgia" panose="020B0604020202020204" pitchFamily="34" charset="0"/>
              </a:defRPr>
            </a:lvl1pPr>
            <a:lvl2pPr>
              <a:defRPr b="1" i="0">
                <a:latin typeface="Georgia" panose="02040502050405020303" pitchFamily="18" charset="0"/>
              </a:defRPr>
            </a:lvl2pPr>
            <a:lvl3pPr>
              <a:defRPr b="0" i="0">
                <a:solidFill>
                  <a:schemeClr val="tx1"/>
                </a:solidFill>
                <a:latin typeface="Georgia" panose="020B0604020202020204" pitchFamily="34" charset="0"/>
                <a:cs typeface="Georgia" panose="020B0604020202020204" pitchFamily="34" charset="0"/>
              </a:defRPr>
            </a:lvl3pPr>
            <a:lvl4pPr>
              <a:defRPr b="0" i="0">
                <a:solidFill>
                  <a:schemeClr val="tx1"/>
                </a:solidFill>
                <a:latin typeface="Georgia" panose="020B0604020202020204" pitchFamily="34" charset="0"/>
                <a:cs typeface="Georgia" panose="020B0604020202020204" pitchFamily="34" charset="0"/>
              </a:defRPr>
            </a:lvl4pPr>
            <a:lvl5pPr>
              <a:defRPr b="0" i="0">
                <a:solidFill>
                  <a:schemeClr val="tx1"/>
                </a:solidFill>
                <a:latin typeface="Georgia" panose="020B0604020202020204" pitchFamily="34" charset="0"/>
                <a:cs typeface="Georgia" panose="020B0604020202020204" pitchFamily="34" charset="0"/>
              </a:defRPr>
            </a:lvl5pPr>
          </a:lstStyle>
          <a:p>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a:p>
            <a:r>
              <a:rPr lang="en-US"/>
              <a:t>Ut fermentum a magna </a:t>
            </a:r>
            <a:r>
              <a:rPr lang="en-US" err="1"/>
              <a:t>ut</a:t>
            </a:r>
            <a:r>
              <a:rPr lang="en-US"/>
              <a:t> </a:t>
            </a:r>
            <a:r>
              <a:rPr lang="en-US" err="1"/>
              <a:t>eleifend</a:t>
            </a:r>
            <a:r>
              <a:rPr lang="en-US"/>
              <a:t>. Integer convallis </a:t>
            </a:r>
            <a:r>
              <a:rPr lang="en-US" err="1"/>
              <a:t>suscipit</a:t>
            </a:r>
            <a:r>
              <a:rPr lang="en-US"/>
              <a:t> ante </a:t>
            </a:r>
            <a:r>
              <a:rPr lang="en-US" err="1"/>
              <a:t>eu</a:t>
            </a:r>
            <a:r>
              <a:rPr lang="en-US"/>
              <a:t> </a:t>
            </a:r>
            <a:r>
              <a:rPr lang="en-US" err="1"/>
              <a:t>varius</a:t>
            </a:r>
            <a:r>
              <a:rPr lang="en-US"/>
              <a:t>. </a:t>
            </a:r>
          </a:p>
          <a:p>
            <a:r>
              <a:rPr lang="en-US"/>
              <a:t>Morbi a </a:t>
            </a:r>
            <a:r>
              <a:rPr lang="en-US" err="1"/>
              <a:t>purus</a:t>
            </a:r>
            <a:r>
              <a:rPr lang="en-US"/>
              <a:t> dolor. </a:t>
            </a:r>
            <a:r>
              <a:rPr lang="en-US" err="1"/>
              <a:t>Suspendisse</a:t>
            </a:r>
            <a:r>
              <a:rPr lang="en-US"/>
              <a:t> sit </a:t>
            </a:r>
            <a:r>
              <a:rPr lang="en-US" err="1"/>
              <a:t>amet</a:t>
            </a:r>
            <a:r>
              <a:rPr lang="en-US"/>
              <a:t> ipsum </a:t>
            </a:r>
            <a:r>
              <a:rPr lang="en-US" err="1"/>
              <a:t>finibus</a:t>
            </a:r>
            <a:r>
              <a:rPr lang="en-US"/>
              <a:t> </a:t>
            </a:r>
            <a:r>
              <a:rPr lang="en-US" err="1"/>
              <a:t>justo</a:t>
            </a:r>
            <a:r>
              <a:rPr lang="en-US"/>
              <a:t> </a:t>
            </a:r>
            <a:r>
              <a:rPr lang="en-US" err="1"/>
              <a:t>viverra</a:t>
            </a:r>
            <a:r>
              <a:rPr lang="en-US"/>
              <a:t> </a:t>
            </a:r>
            <a:r>
              <a:rPr lang="en-US" err="1"/>
              <a:t>blandit</a:t>
            </a:r>
            <a:r>
              <a:rPr lang="en-US"/>
              <a:t>. </a:t>
            </a:r>
          </a:p>
          <a:p>
            <a:r>
              <a:rPr lang="en-US"/>
              <a:t>Ut </a:t>
            </a:r>
            <a:r>
              <a:rPr lang="en-US" err="1"/>
              <a:t>congue</a:t>
            </a:r>
            <a:r>
              <a:rPr lang="en-US"/>
              <a:t> </a:t>
            </a:r>
            <a:r>
              <a:rPr lang="en-US" err="1"/>
              <a:t>quis</a:t>
            </a:r>
            <a:r>
              <a:rPr lang="en-US"/>
              <a:t> </a:t>
            </a:r>
            <a:r>
              <a:rPr lang="en-US" err="1"/>
              <a:t>tortor</a:t>
            </a:r>
            <a:r>
              <a:rPr lang="en-US"/>
              <a:t> </a:t>
            </a:r>
            <a:r>
              <a:rPr lang="en-US" err="1"/>
              <a:t>eget</a:t>
            </a:r>
            <a:r>
              <a:rPr lang="en-US"/>
              <a:t> </a:t>
            </a:r>
            <a:r>
              <a:rPr lang="en-US" err="1"/>
              <a:t>sodales</a:t>
            </a:r>
            <a:r>
              <a:rPr lang="en-US"/>
              <a:t>. </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D992F154-71B1-A94A-B490-B2A645B8CEAD}"/>
              </a:ext>
            </a:extLst>
          </p:cNvPr>
          <p:cNvSpPr>
            <a:spLocks noGrp="1"/>
          </p:cNvSpPr>
          <p:nvPr>
            <p:ph type="ftr" sz="quarter" idx="11"/>
          </p:nvPr>
        </p:nvSpPr>
        <p:spPr>
          <a:xfrm>
            <a:off x="3414532" y="6399133"/>
            <a:ext cx="4738868" cy="365125"/>
          </a:xfrm>
        </p:spPr>
        <p:txBody>
          <a:bodyPr/>
          <a:lstStyle>
            <a:lvl1pPr>
              <a:defRPr b="1" i="0">
                <a:latin typeface="Georgia" panose="02040502050405020303" pitchFamily="18" charset="0"/>
              </a:defRPr>
            </a:lvl1pPr>
          </a:lstStyle>
          <a:p>
            <a:endParaRPr lang="en-US"/>
          </a:p>
        </p:txBody>
      </p:sp>
      <p:sp>
        <p:nvSpPr>
          <p:cNvPr id="7" name="Slide Number Placeholder 6">
            <a:extLst>
              <a:ext uri="{FF2B5EF4-FFF2-40B4-BE49-F238E27FC236}">
                <a16:creationId xmlns:a16="http://schemas.microsoft.com/office/drawing/2014/main" id="{87876C25-A167-8B4A-A392-32D864B46DB0}"/>
              </a:ext>
            </a:extLst>
          </p:cNvPr>
          <p:cNvSpPr>
            <a:spLocks noGrp="1"/>
          </p:cNvSpPr>
          <p:nvPr>
            <p:ph type="sldNum" sz="quarter" idx="12"/>
          </p:nvPr>
        </p:nvSpPr>
        <p:spPr/>
        <p:txBody>
          <a:bodyPr/>
          <a:lstStyle>
            <a:lvl1pPr>
              <a:defRPr b="1" i="0">
                <a:latin typeface="Georgia" panose="02040502050405020303" pitchFamily="18" charset="0"/>
              </a:defRPr>
            </a:lvl1pPr>
          </a:lstStyle>
          <a:p>
            <a:fld id="{BAF45662-B160-ED44-B3FC-960023CDBB23}" type="slidenum">
              <a:rPr lang="en-US" smtClean="0"/>
              <a:pPr/>
              <a:t>‹#›</a:t>
            </a:fld>
            <a:endParaRPr lang="en-US"/>
          </a:p>
        </p:txBody>
      </p:sp>
      <p:sp>
        <p:nvSpPr>
          <p:cNvPr id="14" name="Text Placeholder 9">
            <a:extLst>
              <a:ext uri="{FF2B5EF4-FFF2-40B4-BE49-F238E27FC236}">
                <a16:creationId xmlns:a16="http://schemas.microsoft.com/office/drawing/2014/main" id="{EAAB4659-B652-204F-BCD8-426E21201C02}"/>
              </a:ext>
            </a:extLst>
          </p:cNvPr>
          <p:cNvSpPr>
            <a:spLocks noGrp="1"/>
          </p:cNvSpPr>
          <p:nvPr>
            <p:ph type="body" sz="quarter" idx="18" hasCustomPrompt="1"/>
          </p:nvPr>
        </p:nvSpPr>
        <p:spPr>
          <a:xfrm>
            <a:off x="495300" y="1790700"/>
            <a:ext cx="2847340" cy="495300"/>
          </a:xfrm>
        </p:spPr>
        <p:txBody>
          <a:bodyPr anchor="ctr">
            <a:noAutofit/>
          </a:bodyPr>
          <a:lstStyle>
            <a:lvl1pPr marL="0" indent="0">
              <a:buNone/>
              <a:defRPr sz="2400" b="0">
                <a:solidFill>
                  <a:schemeClr val="tx1"/>
                </a:solidFill>
              </a:defRPr>
            </a:lvl1pPr>
          </a:lstStyle>
          <a:p>
            <a:pPr lvl="0"/>
            <a:r>
              <a:rPr lang="en-US"/>
              <a:t>Click to edit subtitle</a:t>
            </a:r>
          </a:p>
        </p:txBody>
      </p:sp>
      <p:sp>
        <p:nvSpPr>
          <p:cNvPr id="16" name="Title 1">
            <a:extLst>
              <a:ext uri="{FF2B5EF4-FFF2-40B4-BE49-F238E27FC236}">
                <a16:creationId xmlns:a16="http://schemas.microsoft.com/office/drawing/2014/main" id="{68036521-C46A-EB4D-8B33-B32F4625808B}"/>
              </a:ext>
            </a:extLst>
          </p:cNvPr>
          <p:cNvSpPr>
            <a:spLocks noGrp="1"/>
          </p:cNvSpPr>
          <p:nvPr>
            <p:ph type="title"/>
          </p:nvPr>
        </p:nvSpPr>
        <p:spPr>
          <a:xfrm>
            <a:off x="4088921" y="571500"/>
            <a:ext cx="7607778" cy="1028700"/>
          </a:xfrm>
        </p:spPr>
        <p:txBody>
          <a:bodyPr/>
          <a:lstStyle>
            <a:lvl1pPr>
              <a:defRPr b="1" i="0">
                <a:latin typeface="Georgia" panose="02040502050405020303" pitchFamily="18" charset="0"/>
              </a:defRPr>
            </a:lvl1pPr>
          </a:lstStyle>
          <a:p>
            <a:r>
              <a:rPr lang="en-US"/>
              <a:t>Click to edit Master title style</a:t>
            </a:r>
          </a:p>
        </p:txBody>
      </p:sp>
      <p:sp>
        <p:nvSpPr>
          <p:cNvPr id="5" name="Picture Placeholder 4">
            <a:extLst>
              <a:ext uri="{FF2B5EF4-FFF2-40B4-BE49-F238E27FC236}">
                <a16:creationId xmlns:a16="http://schemas.microsoft.com/office/drawing/2014/main" id="{AAFE3F75-CA08-284C-8AA9-E71A82E0D2AE}"/>
              </a:ext>
            </a:extLst>
          </p:cNvPr>
          <p:cNvSpPr>
            <a:spLocks noGrp="1"/>
          </p:cNvSpPr>
          <p:nvPr>
            <p:ph type="pic" sz="quarter" idx="19"/>
          </p:nvPr>
        </p:nvSpPr>
        <p:spPr>
          <a:xfrm>
            <a:off x="4089400" y="1790700"/>
            <a:ext cx="7607300" cy="4495800"/>
          </a:xfrm>
        </p:spPr>
        <p:txBody>
          <a:bodyPr/>
          <a:lstStyle/>
          <a:p>
            <a:r>
              <a:rPr lang="en-US"/>
              <a:t>Click icon to add picture</a:t>
            </a:r>
          </a:p>
        </p:txBody>
      </p:sp>
    </p:spTree>
    <p:extLst>
      <p:ext uri="{BB962C8B-B14F-4D97-AF65-F5344CB8AC3E}">
        <p14:creationId xmlns:p14="http://schemas.microsoft.com/office/powerpoint/2010/main" val="1186579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03 Left Content +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213A7F4-D8E6-7D49-BCA6-BE1BB7AB00FC}"/>
              </a:ext>
            </a:extLst>
          </p:cNvPr>
          <p:cNvSpPr/>
          <p:nvPr userDrawn="1"/>
        </p:nvSpPr>
        <p:spPr>
          <a:xfrm>
            <a:off x="0" y="0"/>
            <a:ext cx="3657600" cy="6858000"/>
          </a:xfrm>
          <a:prstGeom prst="rect">
            <a:avLst/>
          </a:prstGeom>
          <a:solidFill>
            <a:srgbClr val="E05250"/>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43D121F7-C727-5044-95A9-22CD14ECB89C}"/>
              </a:ext>
            </a:extLst>
          </p:cNvPr>
          <p:cNvSpPr>
            <a:spLocks noGrp="1"/>
          </p:cNvSpPr>
          <p:nvPr>
            <p:ph sz="half" idx="2" hasCustomPrompt="1"/>
          </p:nvPr>
        </p:nvSpPr>
        <p:spPr>
          <a:xfrm>
            <a:off x="129540" y="2475780"/>
            <a:ext cx="3213100" cy="3810720"/>
          </a:xfrm>
        </p:spPr>
        <p:txBody>
          <a:bodyPr/>
          <a:lstStyle>
            <a:lvl1pPr marL="285750" indent="-225425">
              <a:buFont typeface="Arial" panose="020B0604020202020204" pitchFamily="34" charset="0"/>
              <a:buChar char="•"/>
              <a:tabLst/>
              <a:defRPr sz="1800" b="0" i="0">
                <a:solidFill>
                  <a:schemeClr val="tx1"/>
                </a:solidFill>
                <a:latin typeface="Georgia" panose="020B0604020202020204" pitchFamily="34" charset="0"/>
                <a:cs typeface="Georgia" panose="020B0604020202020204" pitchFamily="34" charset="0"/>
              </a:defRPr>
            </a:lvl1pPr>
            <a:lvl2pPr>
              <a:defRPr b="1" i="0">
                <a:latin typeface="Georgia" panose="02040502050405020303" pitchFamily="18" charset="0"/>
              </a:defRPr>
            </a:lvl2pPr>
            <a:lvl3pPr>
              <a:defRPr b="0" i="0">
                <a:solidFill>
                  <a:schemeClr val="tx1"/>
                </a:solidFill>
                <a:latin typeface="Georgia" panose="020B0604020202020204" pitchFamily="34" charset="0"/>
                <a:cs typeface="Georgia" panose="020B0604020202020204" pitchFamily="34" charset="0"/>
              </a:defRPr>
            </a:lvl3pPr>
            <a:lvl4pPr>
              <a:defRPr b="0" i="0">
                <a:solidFill>
                  <a:schemeClr val="tx1"/>
                </a:solidFill>
                <a:latin typeface="Georgia" panose="020B0604020202020204" pitchFamily="34" charset="0"/>
                <a:cs typeface="Georgia" panose="020B0604020202020204" pitchFamily="34" charset="0"/>
              </a:defRPr>
            </a:lvl4pPr>
            <a:lvl5pPr>
              <a:defRPr b="0" i="0">
                <a:solidFill>
                  <a:schemeClr val="tx1"/>
                </a:solidFill>
                <a:latin typeface="Georgia" panose="020B0604020202020204" pitchFamily="34" charset="0"/>
                <a:cs typeface="Georgia" panose="020B0604020202020204" pitchFamily="34" charset="0"/>
              </a:defRPr>
            </a:lvl5pPr>
          </a:lstStyle>
          <a:p>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a:p>
            <a:r>
              <a:rPr lang="en-US"/>
              <a:t>Ut fermentum a magna </a:t>
            </a:r>
            <a:r>
              <a:rPr lang="en-US" err="1"/>
              <a:t>ut</a:t>
            </a:r>
            <a:r>
              <a:rPr lang="en-US"/>
              <a:t> </a:t>
            </a:r>
            <a:r>
              <a:rPr lang="en-US" err="1"/>
              <a:t>eleifend</a:t>
            </a:r>
            <a:r>
              <a:rPr lang="en-US"/>
              <a:t>. Integer convallis </a:t>
            </a:r>
            <a:r>
              <a:rPr lang="en-US" err="1"/>
              <a:t>suscipit</a:t>
            </a:r>
            <a:r>
              <a:rPr lang="en-US"/>
              <a:t> ante </a:t>
            </a:r>
            <a:r>
              <a:rPr lang="en-US" err="1"/>
              <a:t>eu</a:t>
            </a:r>
            <a:r>
              <a:rPr lang="en-US"/>
              <a:t> </a:t>
            </a:r>
            <a:r>
              <a:rPr lang="en-US" err="1"/>
              <a:t>varius</a:t>
            </a:r>
            <a:r>
              <a:rPr lang="en-US"/>
              <a:t>. </a:t>
            </a:r>
          </a:p>
          <a:p>
            <a:r>
              <a:rPr lang="en-US"/>
              <a:t>Morbi a </a:t>
            </a:r>
            <a:r>
              <a:rPr lang="en-US" err="1"/>
              <a:t>purus</a:t>
            </a:r>
            <a:r>
              <a:rPr lang="en-US"/>
              <a:t> dolor. </a:t>
            </a:r>
            <a:r>
              <a:rPr lang="en-US" err="1"/>
              <a:t>Suspendisse</a:t>
            </a:r>
            <a:r>
              <a:rPr lang="en-US"/>
              <a:t> sit </a:t>
            </a:r>
            <a:r>
              <a:rPr lang="en-US" err="1"/>
              <a:t>amet</a:t>
            </a:r>
            <a:r>
              <a:rPr lang="en-US"/>
              <a:t> ipsum </a:t>
            </a:r>
            <a:r>
              <a:rPr lang="en-US" err="1"/>
              <a:t>finibus</a:t>
            </a:r>
            <a:r>
              <a:rPr lang="en-US"/>
              <a:t> </a:t>
            </a:r>
            <a:r>
              <a:rPr lang="en-US" err="1"/>
              <a:t>justo</a:t>
            </a:r>
            <a:r>
              <a:rPr lang="en-US"/>
              <a:t> </a:t>
            </a:r>
            <a:r>
              <a:rPr lang="en-US" err="1"/>
              <a:t>viverra</a:t>
            </a:r>
            <a:r>
              <a:rPr lang="en-US"/>
              <a:t> </a:t>
            </a:r>
            <a:r>
              <a:rPr lang="en-US" err="1"/>
              <a:t>blandit</a:t>
            </a:r>
            <a:r>
              <a:rPr lang="en-US"/>
              <a:t>. </a:t>
            </a:r>
          </a:p>
          <a:p>
            <a:r>
              <a:rPr lang="en-US"/>
              <a:t>Ut </a:t>
            </a:r>
            <a:r>
              <a:rPr lang="en-US" err="1"/>
              <a:t>congue</a:t>
            </a:r>
            <a:r>
              <a:rPr lang="en-US"/>
              <a:t> </a:t>
            </a:r>
            <a:r>
              <a:rPr lang="en-US" err="1"/>
              <a:t>quis</a:t>
            </a:r>
            <a:r>
              <a:rPr lang="en-US"/>
              <a:t> </a:t>
            </a:r>
            <a:r>
              <a:rPr lang="en-US" err="1"/>
              <a:t>tortor</a:t>
            </a:r>
            <a:r>
              <a:rPr lang="en-US"/>
              <a:t> </a:t>
            </a:r>
            <a:r>
              <a:rPr lang="en-US" err="1"/>
              <a:t>eget</a:t>
            </a:r>
            <a:r>
              <a:rPr lang="en-US"/>
              <a:t> </a:t>
            </a:r>
            <a:r>
              <a:rPr lang="en-US" err="1"/>
              <a:t>sodales</a:t>
            </a:r>
            <a:r>
              <a:rPr lang="en-US"/>
              <a:t>. </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D992F154-71B1-A94A-B490-B2A645B8CEAD}"/>
              </a:ext>
            </a:extLst>
          </p:cNvPr>
          <p:cNvSpPr>
            <a:spLocks noGrp="1"/>
          </p:cNvSpPr>
          <p:nvPr>
            <p:ph type="ftr" sz="quarter" idx="11"/>
          </p:nvPr>
        </p:nvSpPr>
        <p:spPr>
          <a:xfrm>
            <a:off x="3414532" y="6399133"/>
            <a:ext cx="4738868" cy="365125"/>
          </a:xfrm>
        </p:spPr>
        <p:txBody>
          <a:bodyPr/>
          <a:lstStyle>
            <a:lvl1pPr>
              <a:defRPr b="1" i="0">
                <a:latin typeface="Georgia" panose="02040502050405020303" pitchFamily="18" charset="0"/>
              </a:defRPr>
            </a:lvl1pPr>
          </a:lstStyle>
          <a:p>
            <a:endParaRPr lang="en-US"/>
          </a:p>
        </p:txBody>
      </p:sp>
      <p:sp>
        <p:nvSpPr>
          <p:cNvPr id="7" name="Slide Number Placeholder 6">
            <a:extLst>
              <a:ext uri="{FF2B5EF4-FFF2-40B4-BE49-F238E27FC236}">
                <a16:creationId xmlns:a16="http://schemas.microsoft.com/office/drawing/2014/main" id="{87876C25-A167-8B4A-A392-32D864B46DB0}"/>
              </a:ext>
            </a:extLst>
          </p:cNvPr>
          <p:cNvSpPr>
            <a:spLocks noGrp="1"/>
          </p:cNvSpPr>
          <p:nvPr>
            <p:ph type="sldNum" sz="quarter" idx="12"/>
          </p:nvPr>
        </p:nvSpPr>
        <p:spPr/>
        <p:txBody>
          <a:bodyPr/>
          <a:lstStyle>
            <a:lvl1pPr>
              <a:defRPr b="1" i="0">
                <a:latin typeface="Georgia" panose="02040502050405020303" pitchFamily="18" charset="0"/>
              </a:defRPr>
            </a:lvl1pPr>
          </a:lstStyle>
          <a:p>
            <a:fld id="{BAF45662-B160-ED44-B3FC-960023CDBB23}" type="slidenum">
              <a:rPr lang="en-US" smtClean="0"/>
              <a:pPr/>
              <a:t>‹#›</a:t>
            </a:fld>
            <a:endParaRPr lang="en-US"/>
          </a:p>
        </p:txBody>
      </p:sp>
      <p:sp>
        <p:nvSpPr>
          <p:cNvPr id="14" name="Text Placeholder 9">
            <a:extLst>
              <a:ext uri="{FF2B5EF4-FFF2-40B4-BE49-F238E27FC236}">
                <a16:creationId xmlns:a16="http://schemas.microsoft.com/office/drawing/2014/main" id="{EAAB4659-B652-204F-BCD8-426E21201C02}"/>
              </a:ext>
            </a:extLst>
          </p:cNvPr>
          <p:cNvSpPr>
            <a:spLocks noGrp="1"/>
          </p:cNvSpPr>
          <p:nvPr>
            <p:ph type="body" sz="quarter" idx="18" hasCustomPrompt="1"/>
          </p:nvPr>
        </p:nvSpPr>
        <p:spPr>
          <a:xfrm>
            <a:off x="495300" y="1790700"/>
            <a:ext cx="2847340" cy="495300"/>
          </a:xfrm>
        </p:spPr>
        <p:txBody>
          <a:bodyPr anchor="ctr">
            <a:noAutofit/>
          </a:bodyPr>
          <a:lstStyle>
            <a:lvl1pPr marL="0" indent="0">
              <a:buNone/>
              <a:defRPr sz="2400" b="0">
                <a:solidFill>
                  <a:schemeClr val="tx1"/>
                </a:solidFill>
              </a:defRPr>
            </a:lvl1pPr>
          </a:lstStyle>
          <a:p>
            <a:pPr lvl="0"/>
            <a:r>
              <a:rPr lang="en-US"/>
              <a:t>Click to edit subtitle</a:t>
            </a:r>
          </a:p>
        </p:txBody>
      </p:sp>
      <p:sp>
        <p:nvSpPr>
          <p:cNvPr id="16" name="Title 1">
            <a:extLst>
              <a:ext uri="{FF2B5EF4-FFF2-40B4-BE49-F238E27FC236}">
                <a16:creationId xmlns:a16="http://schemas.microsoft.com/office/drawing/2014/main" id="{68036521-C46A-EB4D-8B33-B32F4625808B}"/>
              </a:ext>
            </a:extLst>
          </p:cNvPr>
          <p:cNvSpPr>
            <a:spLocks noGrp="1"/>
          </p:cNvSpPr>
          <p:nvPr>
            <p:ph type="title"/>
          </p:nvPr>
        </p:nvSpPr>
        <p:spPr>
          <a:xfrm>
            <a:off x="4088921" y="571500"/>
            <a:ext cx="7607778" cy="1028700"/>
          </a:xfrm>
        </p:spPr>
        <p:txBody>
          <a:bodyPr/>
          <a:lstStyle>
            <a:lvl1pPr>
              <a:defRPr b="1" i="0">
                <a:latin typeface="Georgia" panose="02040502050405020303" pitchFamily="18" charset="0"/>
              </a:defRPr>
            </a:lvl1pPr>
          </a:lstStyle>
          <a:p>
            <a:r>
              <a:rPr lang="en-US"/>
              <a:t>Click to edit Master title style</a:t>
            </a:r>
          </a:p>
        </p:txBody>
      </p:sp>
      <p:sp>
        <p:nvSpPr>
          <p:cNvPr id="5" name="Picture Placeholder 4">
            <a:extLst>
              <a:ext uri="{FF2B5EF4-FFF2-40B4-BE49-F238E27FC236}">
                <a16:creationId xmlns:a16="http://schemas.microsoft.com/office/drawing/2014/main" id="{AAFE3F75-CA08-284C-8AA9-E71A82E0D2AE}"/>
              </a:ext>
            </a:extLst>
          </p:cNvPr>
          <p:cNvSpPr>
            <a:spLocks noGrp="1"/>
          </p:cNvSpPr>
          <p:nvPr>
            <p:ph type="pic" sz="quarter" idx="19"/>
          </p:nvPr>
        </p:nvSpPr>
        <p:spPr>
          <a:xfrm>
            <a:off x="4089400" y="1790700"/>
            <a:ext cx="7607300" cy="4495800"/>
          </a:xfrm>
        </p:spPr>
        <p:txBody>
          <a:bodyPr/>
          <a:lstStyle/>
          <a:p>
            <a:r>
              <a:rPr lang="en-US"/>
              <a:t>Click icon to add picture</a:t>
            </a:r>
          </a:p>
        </p:txBody>
      </p:sp>
    </p:spTree>
    <p:extLst>
      <p:ext uri="{BB962C8B-B14F-4D97-AF65-F5344CB8AC3E}">
        <p14:creationId xmlns:p14="http://schemas.microsoft.com/office/powerpoint/2010/main" val="3808533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eading-3 Ic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2531B-DDB8-A144-9D29-0263DCA10362}"/>
              </a:ext>
            </a:extLst>
          </p:cNvPr>
          <p:cNvSpPr>
            <a:spLocks noGrp="1"/>
          </p:cNvSpPr>
          <p:nvPr>
            <p:ph type="title"/>
          </p:nvPr>
        </p:nvSpPr>
        <p:spPr>
          <a:xfrm>
            <a:off x="495300" y="571500"/>
            <a:ext cx="11201400" cy="1028700"/>
          </a:xfrm>
        </p:spPr>
        <p:txBody>
          <a:bodyPr/>
          <a:lstStyle>
            <a:lvl1pPr>
              <a:defRPr b="1" i="0">
                <a:latin typeface="Georgia" panose="02040502050405020303" pitchFamily="18" charset="0"/>
              </a:defRPr>
            </a:lvl1pPr>
          </a:lstStyle>
          <a:p>
            <a:r>
              <a:rPr lang="en-US"/>
              <a:t>Click to edit Master title style</a:t>
            </a:r>
          </a:p>
        </p:txBody>
      </p:sp>
      <p:sp>
        <p:nvSpPr>
          <p:cNvPr id="3" name="Date Placeholder 2">
            <a:extLst>
              <a:ext uri="{FF2B5EF4-FFF2-40B4-BE49-F238E27FC236}">
                <a16:creationId xmlns:a16="http://schemas.microsoft.com/office/drawing/2014/main" id="{3A48DC87-3A89-184A-A426-0C8592858925}"/>
              </a:ext>
            </a:extLst>
          </p:cNvPr>
          <p:cNvSpPr>
            <a:spLocks noGrp="1"/>
          </p:cNvSpPr>
          <p:nvPr>
            <p:ph type="dt" sz="half" idx="10"/>
          </p:nvPr>
        </p:nvSpPr>
        <p:spPr/>
        <p:txBody>
          <a:bodyPr/>
          <a:lstStyle>
            <a:lvl1pPr>
              <a:defRPr b="1" i="0">
                <a:latin typeface="Georgia" panose="02040502050405020303" pitchFamily="18" charset="0"/>
              </a:defRPr>
            </a:lvl1pPr>
          </a:lstStyle>
          <a:p>
            <a:endParaRPr lang="en-US"/>
          </a:p>
        </p:txBody>
      </p:sp>
      <p:sp>
        <p:nvSpPr>
          <p:cNvPr id="4" name="Footer Placeholder 3">
            <a:extLst>
              <a:ext uri="{FF2B5EF4-FFF2-40B4-BE49-F238E27FC236}">
                <a16:creationId xmlns:a16="http://schemas.microsoft.com/office/drawing/2014/main" id="{133B2AAF-8112-0945-93ED-C8514D321C6C}"/>
              </a:ext>
            </a:extLst>
          </p:cNvPr>
          <p:cNvSpPr>
            <a:spLocks noGrp="1"/>
          </p:cNvSpPr>
          <p:nvPr>
            <p:ph type="ftr" sz="quarter" idx="11"/>
          </p:nvPr>
        </p:nvSpPr>
        <p:spPr/>
        <p:txBody>
          <a:bodyPr/>
          <a:lstStyle>
            <a:lvl1pPr>
              <a:defRPr b="1" i="0">
                <a:latin typeface="Georgia" panose="02040502050405020303" pitchFamily="18" charset="0"/>
              </a:defRPr>
            </a:lvl1pPr>
          </a:lstStyle>
          <a:p>
            <a:endParaRPr lang="en-US"/>
          </a:p>
        </p:txBody>
      </p:sp>
      <p:sp>
        <p:nvSpPr>
          <p:cNvPr id="5" name="Slide Number Placeholder 4">
            <a:extLst>
              <a:ext uri="{FF2B5EF4-FFF2-40B4-BE49-F238E27FC236}">
                <a16:creationId xmlns:a16="http://schemas.microsoft.com/office/drawing/2014/main" id="{5A2CDE7F-DDCF-EA4A-8BEF-4CDEC7AFB7D7}"/>
              </a:ext>
            </a:extLst>
          </p:cNvPr>
          <p:cNvSpPr>
            <a:spLocks noGrp="1"/>
          </p:cNvSpPr>
          <p:nvPr>
            <p:ph type="sldNum" sz="quarter" idx="12"/>
          </p:nvPr>
        </p:nvSpPr>
        <p:spPr/>
        <p:txBody>
          <a:bodyPr/>
          <a:lstStyle>
            <a:lvl1pPr>
              <a:defRPr b="1" i="0">
                <a:latin typeface="Georgia" panose="02040502050405020303" pitchFamily="18" charset="0"/>
              </a:defRPr>
            </a:lvl1pPr>
          </a:lstStyle>
          <a:p>
            <a:fld id="{BAF45662-B160-ED44-B3FC-960023CDBB23}" type="slidenum">
              <a:rPr lang="en-US" smtClean="0"/>
              <a:pPr/>
              <a:t>‹#›</a:t>
            </a:fld>
            <a:endParaRPr lang="en-US"/>
          </a:p>
        </p:txBody>
      </p:sp>
      <p:sp>
        <p:nvSpPr>
          <p:cNvPr id="7" name="Text Placeholder 6">
            <a:extLst>
              <a:ext uri="{FF2B5EF4-FFF2-40B4-BE49-F238E27FC236}">
                <a16:creationId xmlns:a16="http://schemas.microsoft.com/office/drawing/2014/main" id="{7559D88C-2A9A-8046-A114-7A439B908788}"/>
              </a:ext>
            </a:extLst>
          </p:cNvPr>
          <p:cNvSpPr>
            <a:spLocks noGrp="1"/>
          </p:cNvSpPr>
          <p:nvPr>
            <p:ph type="body" sz="quarter" idx="13"/>
          </p:nvPr>
        </p:nvSpPr>
        <p:spPr>
          <a:xfrm>
            <a:off x="495300" y="1525798"/>
            <a:ext cx="11201400" cy="495300"/>
          </a:xfrm>
        </p:spPr>
        <p:txBody>
          <a:bodyPr>
            <a:normAutofit/>
          </a:bodyPr>
          <a:lstStyle>
            <a:lvl1pPr marL="0" indent="0">
              <a:buNone/>
              <a:defRPr sz="1800">
                <a:solidFill>
                  <a:schemeClr val="tx2"/>
                </a:solidFill>
              </a:defRPr>
            </a:lvl1pPr>
          </a:lstStyle>
          <a:p>
            <a:pPr lvl="0"/>
            <a:r>
              <a:rPr lang="en-US"/>
              <a:t>Click to edit Master text styles</a:t>
            </a:r>
          </a:p>
        </p:txBody>
      </p:sp>
      <p:sp>
        <p:nvSpPr>
          <p:cNvPr id="18" name="Picture Placeholder 17">
            <a:extLst>
              <a:ext uri="{FF2B5EF4-FFF2-40B4-BE49-F238E27FC236}">
                <a16:creationId xmlns:a16="http://schemas.microsoft.com/office/drawing/2014/main" id="{FF8B0B3E-92DD-3F49-9398-E55864ED1405}"/>
              </a:ext>
            </a:extLst>
          </p:cNvPr>
          <p:cNvSpPr>
            <a:spLocks noGrp="1"/>
          </p:cNvSpPr>
          <p:nvPr>
            <p:ph type="pic" sz="quarter" idx="14"/>
          </p:nvPr>
        </p:nvSpPr>
        <p:spPr>
          <a:xfrm>
            <a:off x="2651125" y="2925763"/>
            <a:ext cx="1006475" cy="1006475"/>
          </a:xfrm>
        </p:spPr>
        <p:txBody>
          <a:bodyPr/>
          <a:lstStyle/>
          <a:p>
            <a:r>
              <a:rPr lang="en-US"/>
              <a:t>Click icon to add picture</a:t>
            </a:r>
          </a:p>
        </p:txBody>
      </p:sp>
      <p:sp>
        <p:nvSpPr>
          <p:cNvPr id="19" name="Picture Placeholder 17">
            <a:extLst>
              <a:ext uri="{FF2B5EF4-FFF2-40B4-BE49-F238E27FC236}">
                <a16:creationId xmlns:a16="http://schemas.microsoft.com/office/drawing/2014/main" id="{12F282DB-E6B4-F540-BCBB-7174C9839D1F}"/>
              </a:ext>
            </a:extLst>
          </p:cNvPr>
          <p:cNvSpPr>
            <a:spLocks noGrp="1"/>
          </p:cNvSpPr>
          <p:nvPr>
            <p:ph type="pic" sz="quarter" idx="15"/>
          </p:nvPr>
        </p:nvSpPr>
        <p:spPr>
          <a:xfrm>
            <a:off x="5585566" y="2925763"/>
            <a:ext cx="1006475" cy="1006475"/>
          </a:xfrm>
        </p:spPr>
        <p:txBody>
          <a:bodyPr/>
          <a:lstStyle/>
          <a:p>
            <a:r>
              <a:rPr lang="en-US"/>
              <a:t>Click icon to add picture</a:t>
            </a:r>
          </a:p>
        </p:txBody>
      </p:sp>
      <p:sp>
        <p:nvSpPr>
          <p:cNvPr id="20" name="Picture Placeholder 17">
            <a:extLst>
              <a:ext uri="{FF2B5EF4-FFF2-40B4-BE49-F238E27FC236}">
                <a16:creationId xmlns:a16="http://schemas.microsoft.com/office/drawing/2014/main" id="{F41E45B0-CC6B-6D43-B184-03F3AC5056F2}"/>
              </a:ext>
            </a:extLst>
          </p:cNvPr>
          <p:cNvSpPr>
            <a:spLocks noGrp="1"/>
          </p:cNvSpPr>
          <p:nvPr>
            <p:ph type="pic" sz="quarter" idx="16"/>
          </p:nvPr>
        </p:nvSpPr>
        <p:spPr>
          <a:xfrm>
            <a:off x="8520007" y="2925763"/>
            <a:ext cx="1006475" cy="1006475"/>
          </a:xfrm>
        </p:spPr>
        <p:txBody>
          <a:bodyPr/>
          <a:lstStyle/>
          <a:p>
            <a:r>
              <a:rPr lang="en-US"/>
              <a:t>Click icon to add picture</a:t>
            </a:r>
          </a:p>
        </p:txBody>
      </p:sp>
      <p:sp>
        <p:nvSpPr>
          <p:cNvPr id="22" name="Text Placeholder 21">
            <a:extLst>
              <a:ext uri="{FF2B5EF4-FFF2-40B4-BE49-F238E27FC236}">
                <a16:creationId xmlns:a16="http://schemas.microsoft.com/office/drawing/2014/main" id="{883559AD-0EC2-A04B-B344-2395923F09EB}"/>
              </a:ext>
            </a:extLst>
          </p:cNvPr>
          <p:cNvSpPr>
            <a:spLocks noGrp="1"/>
          </p:cNvSpPr>
          <p:nvPr>
            <p:ph type="body" sz="quarter" idx="17" hasCustomPrompt="1"/>
          </p:nvPr>
        </p:nvSpPr>
        <p:spPr>
          <a:xfrm>
            <a:off x="1961304" y="4606115"/>
            <a:ext cx="2400300" cy="836613"/>
          </a:xfrm>
        </p:spPr>
        <p:txBody>
          <a:bodyPr/>
          <a:lstStyle>
            <a:lvl1pPr marL="0" indent="0" algn="ctr">
              <a:buNone/>
              <a:defRPr sz="1600">
                <a:solidFill>
                  <a:schemeClr val="tx2"/>
                </a:solidFill>
              </a:defRPr>
            </a:lvl1pPr>
          </a:lstStyle>
          <a:p>
            <a:pPr algn="ctr"/>
            <a:r>
              <a:rPr lang="en-US" sz="1600">
                <a:solidFill>
                  <a:srgbClr val="535453"/>
                </a:solidFill>
                <a:latin typeface="Georgia" panose="020B0604020202020204" pitchFamily="34" charset="0"/>
                <a:cs typeface="Georgia" panose="020B0604020202020204" pitchFamily="34" charset="0"/>
              </a:rPr>
              <a:t>Click here to edit the master </a:t>
            </a:r>
            <a:r>
              <a:rPr lang="en-US" sz="1600" err="1">
                <a:solidFill>
                  <a:srgbClr val="535453"/>
                </a:solidFill>
                <a:latin typeface="Georgia" panose="020B0604020202020204" pitchFamily="34" charset="0"/>
                <a:cs typeface="Georgia" panose="020B0604020202020204" pitchFamily="34" charset="0"/>
              </a:rPr>
              <a:t>amet</a:t>
            </a:r>
            <a:r>
              <a:rPr lang="en-US" sz="1600">
                <a:solidFill>
                  <a:srgbClr val="535453"/>
                </a:solidFill>
                <a:latin typeface="Georgia" panose="020B0604020202020204" pitchFamily="34" charset="0"/>
                <a:cs typeface="Georgia" panose="020B0604020202020204" pitchFamily="34" charset="0"/>
              </a:rPr>
              <a:t>, </a:t>
            </a:r>
            <a:r>
              <a:rPr lang="en-US" sz="1600" err="1">
                <a:solidFill>
                  <a:srgbClr val="535453"/>
                </a:solidFill>
                <a:latin typeface="Georgia" panose="020B0604020202020204" pitchFamily="34" charset="0"/>
                <a:cs typeface="Georgia" panose="020B0604020202020204" pitchFamily="34" charset="0"/>
              </a:rPr>
              <a:t>consectetur</a:t>
            </a:r>
            <a:r>
              <a:rPr lang="en-US" sz="1600">
                <a:solidFill>
                  <a:srgbClr val="535453"/>
                </a:solidFill>
                <a:latin typeface="Georgia" panose="020B0604020202020204" pitchFamily="34" charset="0"/>
                <a:cs typeface="Georgia" panose="020B0604020202020204" pitchFamily="34" charset="0"/>
              </a:rPr>
              <a:t> </a:t>
            </a:r>
            <a:r>
              <a:rPr lang="en-US" sz="1600" err="1">
                <a:solidFill>
                  <a:srgbClr val="535453"/>
                </a:solidFill>
                <a:latin typeface="Georgia" panose="020B0604020202020204" pitchFamily="34" charset="0"/>
                <a:cs typeface="Georgia" panose="020B0604020202020204" pitchFamily="34" charset="0"/>
              </a:rPr>
              <a:t>adipiscing</a:t>
            </a:r>
            <a:endParaRPr lang="en-US" sz="1600">
              <a:solidFill>
                <a:srgbClr val="535453"/>
              </a:solidFill>
              <a:latin typeface="Georgia" panose="020B0604020202020204" pitchFamily="34" charset="0"/>
              <a:cs typeface="Georgia" panose="020B0604020202020204" pitchFamily="34" charset="0"/>
            </a:endParaRPr>
          </a:p>
        </p:txBody>
      </p:sp>
      <p:sp>
        <p:nvSpPr>
          <p:cNvPr id="24" name="Text Placeholder 23">
            <a:extLst>
              <a:ext uri="{FF2B5EF4-FFF2-40B4-BE49-F238E27FC236}">
                <a16:creationId xmlns:a16="http://schemas.microsoft.com/office/drawing/2014/main" id="{73111D9F-69F8-5A4C-B62B-739CE2A4940C}"/>
              </a:ext>
            </a:extLst>
          </p:cNvPr>
          <p:cNvSpPr>
            <a:spLocks noGrp="1"/>
          </p:cNvSpPr>
          <p:nvPr>
            <p:ph type="body" sz="quarter" idx="18" hasCustomPrompt="1"/>
          </p:nvPr>
        </p:nvSpPr>
        <p:spPr>
          <a:xfrm>
            <a:off x="1956593" y="4157980"/>
            <a:ext cx="2395537" cy="368300"/>
          </a:xfrm>
        </p:spPr>
        <p:txBody>
          <a:bodyP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rgbClr val="1CB7BA"/>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solidFill>
                  <a:srgbClr val="1CB7BA"/>
                </a:solidFill>
                <a:latin typeface="Georgia" panose="020B0604020202020204" pitchFamily="34" charset="0"/>
                <a:cs typeface="Georgia" panose="020B0604020202020204" pitchFamily="34" charset="0"/>
              </a:rPr>
              <a:t>Click here to edit</a:t>
            </a:r>
          </a:p>
          <a:p>
            <a:pPr lvl="0"/>
            <a:endParaRPr lang="en-US"/>
          </a:p>
        </p:txBody>
      </p:sp>
      <p:sp>
        <p:nvSpPr>
          <p:cNvPr id="25" name="Text Placeholder 21">
            <a:extLst>
              <a:ext uri="{FF2B5EF4-FFF2-40B4-BE49-F238E27FC236}">
                <a16:creationId xmlns:a16="http://schemas.microsoft.com/office/drawing/2014/main" id="{36891DB7-CE1A-7843-B7DB-ECE3193607A6}"/>
              </a:ext>
            </a:extLst>
          </p:cNvPr>
          <p:cNvSpPr>
            <a:spLocks noGrp="1"/>
          </p:cNvSpPr>
          <p:nvPr>
            <p:ph type="body" sz="quarter" idx="19" hasCustomPrompt="1"/>
          </p:nvPr>
        </p:nvSpPr>
        <p:spPr>
          <a:xfrm>
            <a:off x="4902910" y="4606115"/>
            <a:ext cx="2400300" cy="836613"/>
          </a:xfrm>
        </p:spPr>
        <p:txBody>
          <a:bodyPr/>
          <a:lstStyle>
            <a:lvl1pPr marL="0" indent="0" algn="ctr">
              <a:buNone/>
              <a:defRPr sz="1600">
                <a:solidFill>
                  <a:schemeClr val="tx2"/>
                </a:solidFill>
              </a:defRPr>
            </a:lvl1pPr>
          </a:lstStyle>
          <a:p>
            <a:pPr algn="ctr"/>
            <a:r>
              <a:rPr lang="en-US" sz="1600">
                <a:solidFill>
                  <a:srgbClr val="535453"/>
                </a:solidFill>
                <a:latin typeface="Georgia" panose="020B0604020202020204" pitchFamily="34" charset="0"/>
                <a:cs typeface="Georgia" panose="020B0604020202020204" pitchFamily="34" charset="0"/>
              </a:rPr>
              <a:t>Click here to edit the master </a:t>
            </a:r>
            <a:r>
              <a:rPr lang="en-US" sz="1600" err="1">
                <a:solidFill>
                  <a:srgbClr val="535453"/>
                </a:solidFill>
                <a:latin typeface="Georgia" panose="020B0604020202020204" pitchFamily="34" charset="0"/>
                <a:cs typeface="Georgia" panose="020B0604020202020204" pitchFamily="34" charset="0"/>
              </a:rPr>
              <a:t>amet</a:t>
            </a:r>
            <a:r>
              <a:rPr lang="en-US" sz="1600">
                <a:solidFill>
                  <a:srgbClr val="535453"/>
                </a:solidFill>
                <a:latin typeface="Georgia" panose="020B0604020202020204" pitchFamily="34" charset="0"/>
                <a:cs typeface="Georgia" panose="020B0604020202020204" pitchFamily="34" charset="0"/>
              </a:rPr>
              <a:t>, </a:t>
            </a:r>
            <a:r>
              <a:rPr lang="en-US" sz="1600" err="1">
                <a:solidFill>
                  <a:srgbClr val="535453"/>
                </a:solidFill>
                <a:latin typeface="Georgia" panose="020B0604020202020204" pitchFamily="34" charset="0"/>
                <a:cs typeface="Georgia" panose="020B0604020202020204" pitchFamily="34" charset="0"/>
              </a:rPr>
              <a:t>consectetur</a:t>
            </a:r>
            <a:r>
              <a:rPr lang="en-US" sz="1600">
                <a:solidFill>
                  <a:srgbClr val="535453"/>
                </a:solidFill>
                <a:latin typeface="Georgia" panose="020B0604020202020204" pitchFamily="34" charset="0"/>
                <a:cs typeface="Georgia" panose="020B0604020202020204" pitchFamily="34" charset="0"/>
              </a:rPr>
              <a:t> </a:t>
            </a:r>
            <a:r>
              <a:rPr lang="en-US" sz="1600" err="1">
                <a:solidFill>
                  <a:srgbClr val="535453"/>
                </a:solidFill>
                <a:latin typeface="Georgia" panose="020B0604020202020204" pitchFamily="34" charset="0"/>
                <a:cs typeface="Georgia" panose="020B0604020202020204" pitchFamily="34" charset="0"/>
              </a:rPr>
              <a:t>adipiscing</a:t>
            </a:r>
            <a:endParaRPr lang="en-US" sz="1600">
              <a:solidFill>
                <a:srgbClr val="535453"/>
              </a:solidFill>
              <a:latin typeface="Georgia" panose="020B0604020202020204" pitchFamily="34" charset="0"/>
              <a:cs typeface="Georgia" panose="020B0604020202020204" pitchFamily="34" charset="0"/>
            </a:endParaRPr>
          </a:p>
        </p:txBody>
      </p:sp>
      <p:sp>
        <p:nvSpPr>
          <p:cNvPr id="26" name="Text Placeholder 23">
            <a:extLst>
              <a:ext uri="{FF2B5EF4-FFF2-40B4-BE49-F238E27FC236}">
                <a16:creationId xmlns:a16="http://schemas.microsoft.com/office/drawing/2014/main" id="{28D28949-A55C-5247-B715-F4EE67C0F59F}"/>
              </a:ext>
            </a:extLst>
          </p:cNvPr>
          <p:cNvSpPr>
            <a:spLocks noGrp="1"/>
          </p:cNvSpPr>
          <p:nvPr>
            <p:ph type="body" sz="quarter" idx="20" hasCustomPrompt="1"/>
          </p:nvPr>
        </p:nvSpPr>
        <p:spPr>
          <a:xfrm>
            <a:off x="4898199" y="4157980"/>
            <a:ext cx="2395537" cy="368300"/>
          </a:xfrm>
        </p:spPr>
        <p:txBody>
          <a:bodyP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rgbClr val="1CB7BA"/>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solidFill>
                  <a:srgbClr val="1CB7BA"/>
                </a:solidFill>
                <a:latin typeface="Georgia" panose="020B0604020202020204" pitchFamily="34" charset="0"/>
                <a:cs typeface="Georgia" panose="020B0604020202020204" pitchFamily="34" charset="0"/>
              </a:rPr>
              <a:t>Click here to edit</a:t>
            </a:r>
          </a:p>
          <a:p>
            <a:pPr lvl="0"/>
            <a:endParaRPr lang="en-US"/>
          </a:p>
        </p:txBody>
      </p:sp>
      <p:sp>
        <p:nvSpPr>
          <p:cNvPr id="27" name="Text Placeholder 21">
            <a:extLst>
              <a:ext uri="{FF2B5EF4-FFF2-40B4-BE49-F238E27FC236}">
                <a16:creationId xmlns:a16="http://schemas.microsoft.com/office/drawing/2014/main" id="{2A1E8103-3492-CF48-BBFB-B4F8F843084F}"/>
              </a:ext>
            </a:extLst>
          </p:cNvPr>
          <p:cNvSpPr>
            <a:spLocks noGrp="1"/>
          </p:cNvSpPr>
          <p:nvPr>
            <p:ph type="body" sz="quarter" idx="21" hasCustomPrompt="1"/>
          </p:nvPr>
        </p:nvSpPr>
        <p:spPr>
          <a:xfrm>
            <a:off x="7853145" y="4606115"/>
            <a:ext cx="2400300" cy="836613"/>
          </a:xfrm>
        </p:spPr>
        <p:txBody>
          <a:bodyPr/>
          <a:lstStyle>
            <a:lvl1pPr marL="0" indent="0" algn="ctr">
              <a:buNone/>
              <a:defRPr sz="1600">
                <a:solidFill>
                  <a:schemeClr val="tx2"/>
                </a:solidFill>
              </a:defRPr>
            </a:lvl1pPr>
          </a:lstStyle>
          <a:p>
            <a:pPr algn="ctr"/>
            <a:r>
              <a:rPr lang="en-US" sz="1600">
                <a:solidFill>
                  <a:srgbClr val="535453"/>
                </a:solidFill>
                <a:latin typeface="Georgia" panose="020B0604020202020204" pitchFamily="34" charset="0"/>
                <a:cs typeface="Georgia" panose="020B0604020202020204" pitchFamily="34" charset="0"/>
              </a:rPr>
              <a:t>Click here to edit the master </a:t>
            </a:r>
            <a:r>
              <a:rPr lang="en-US" sz="1600" err="1">
                <a:solidFill>
                  <a:srgbClr val="535453"/>
                </a:solidFill>
                <a:latin typeface="Georgia" panose="020B0604020202020204" pitchFamily="34" charset="0"/>
                <a:cs typeface="Georgia" panose="020B0604020202020204" pitchFamily="34" charset="0"/>
              </a:rPr>
              <a:t>amet</a:t>
            </a:r>
            <a:r>
              <a:rPr lang="en-US" sz="1600">
                <a:solidFill>
                  <a:srgbClr val="535453"/>
                </a:solidFill>
                <a:latin typeface="Georgia" panose="020B0604020202020204" pitchFamily="34" charset="0"/>
                <a:cs typeface="Georgia" panose="020B0604020202020204" pitchFamily="34" charset="0"/>
              </a:rPr>
              <a:t>, </a:t>
            </a:r>
            <a:r>
              <a:rPr lang="en-US" sz="1600" err="1">
                <a:solidFill>
                  <a:srgbClr val="535453"/>
                </a:solidFill>
                <a:latin typeface="Georgia" panose="020B0604020202020204" pitchFamily="34" charset="0"/>
                <a:cs typeface="Georgia" panose="020B0604020202020204" pitchFamily="34" charset="0"/>
              </a:rPr>
              <a:t>consectetur</a:t>
            </a:r>
            <a:r>
              <a:rPr lang="en-US" sz="1600">
                <a:solidFill>
                  <a:srgbClr val="535453"/>
                </a:solidFill>
                <a:latin typeface="Georgia" panose="020B0604020202020204" pitchFamily="34" charset="0"/>
                <a:cs typeface="Georgia" panose="020B0604020202020204" pitchFamily="34" charset="0"/>
              </a:rPr>
              <a:t> </a:t>
            </a:r>
            <a:r>
              <a:rPr lang="en-US" sz="1600" err="1">
                <a:solidFill>
                  <a:srgbClr val="535453"/>
                </a:solidFill>
                <a:latin typeface="Georgia" panose="020B0604020202020204" pitchFamily="34" charset="0"/>
                <a:cs typeface="Georgia" panose="020B0604020202020204" pitchFamily="34" charset="0"/>
              </a:rPr>
              <a:t>adipiscing</a:t>
            </a:r>
            <a:endParaRPr lang="en-US" sz="1600">
              <a:solidFill>
                <a:srgbClr val="535453"/>
              </a:solidFill>
              <a:latin typeface="Georgia" panose="020B0604020202020204" pitchFamily="34" charset="0"/>
              <a:cs typeface="Georgia" panose="020B0604020202020204" pitchFamily="34" charset="0"/>
            </a:endParaRPr>
          </a:p>
        </p:txBody>
      </p:sp>
      <p:sp>
        <p:nvSpPr>
          <p:cNvPr id="28" name="Text Placeholder 23">
            <a:extLst>
              <a:ext uri="{FF2B5EF4-FFF2-40B4-BE49-F238E27FC236}">
                <a16:creationId xmlns:a16="http://schemas.microsoft.com/office/drawing/2014/main" id="{B0CAB5D5-41E8-0C4D-92F9-47F71D50A8F6}"/>
              </a:ext>
            </a:extLst>
          </p:cNvPr>
          <p:cNvSpPr>
            <a:spLocks noGrp="1"/>
          </p:cNvSpPr>
          <p:nvPr>
            <p:ph type="body" sz="quarter" idx="22" hasCustomPrompt="1"/>
          </p:nvPr>
        </p:nvSpPr>
        <p:spPr>
          <a:xfrm>
            <a:off x="7848434" y="4157980"/>
            <a:ext cx="2395537" cy="368300"/>
          </a:xfrm>
        </p:spPr>
        <p:txBody>
          <a:bodyP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rgbClr val="1CB7BA"/>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solidFill>
                  <a:srgbClr val="1CB7BA"/>
                </a:solidFill>
                <a:latin typeface="Georgia" panose="020B0604020202020204" pitchFamily="34" charset="0"/>
                <a:cs typeface="Georgia" panose="020B0604020202020204" pitchFamily="34" charset="0"/>
              </a:rPr>
              <a:t>Click here to edit</a:t>
            </a:r>
          </a:p>
          <a:p>
            <a:pPr lvl="0"/>
            <a:endParaRPr lang="en-US"/>
          </a:p>
        </p:txBody>
      </p:sp>
    </p:spTree>
    <p:extLst>
      <p:ext uri="{BB962C8B-B14F-4D97-AF65-F5344CB8AC3E}">
        <p14:creationId xmlns:p14="http://schemas.microsoft.com/office/powerpoint/2010/main" val="3007422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eading-3Images+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2531B-DDB8-A144-9D29-0263DCA10362}"/>
              </a:ext>
            </a:extLst>
          </p:cNvPr>
          <p:cNvSpPr>
            <a:spLocks noGrp="1"/>
          </p:cNvSpPr>
          <p:nvPr>
            <p:ph type="title"/>
          </p:nvPr>
        </p:nvSpPr>
        <p:spPr>
          <a:xfrm>
            <a:off x="495300" y="571500"/>
            <a:ext cx="11201400" cy="1028700"/>
          </a:xfrm>
        </p:spPr>
        <p:txBody>
          <a:bodyPr/>
          <a:lstStyle>
            <a:lvl1pPr>
              <a:defRPr b="1" i="0">
                <a:latin typeface="Georgia" panose="02040502050405020303" pitchFamily="18" charset="0"/>
              </a:defRPr>
            </a:lvl1pPr>
          </a:lstStyle>
          <a:p>
            <a:r>
              <a:rPr lang="en-US"/>
              <a:t>Click to edit Master title style</a:t>
            </a:r>
          </a:p>
        </p:txBody>
      </p:sp>
      <p:sp>
        <p:nvSpPr>
          <p:cNvPr id="3" name="Date Placeholder 2">
            <a:extLst>
              <a:ext uri="{FF2B5EF4-FFF2-40B4-BE49-F238E27FC236}">
                <a16:creationId xmlns:a16="http://schemas.microsoft.com/office/drawing/2014/main" id="{3A48DC87-3A89-184A-A426-0C8592858925}"/>
              </a:ext>
            </a:extLst>
          </p:cNvPr>
          <p:cNvSpPr>
            <a:spLocks noGrp="1"/>
          </p:cNvSpPr>
          <p:nvPr>
            <p:ph type="dt" sz="half" idx="10"/>
          </p:nvPr>
        </p:nvSpPr>
        <p:spPr/>
        <p:txBody>
          <a:bodyPr/>
          <a:lstStyle>
            <a:lvl1pPr>
              <a:defRPr b="1" i="0">
                <a:latin typeface="Georgia" panose="02040502050405020303" pitchFamily="18" charset="0"/>
              </a:defRPr>
            </a:lvl1pPr>
          </a:lstStyle>
          <a:p>
            <a:endParaRPr lang="en-US"/>
          </a:p>
        </p:txBody>
      </p:sp>
      <p:sp>
        <p:nvSpPr>
          <p:cNvPr id="4" name="Footer Placeholder 3">
            <a:extLst>
              <a:ext uri="{FF2B5EF4-FFF2-40B4-BE49-F238E27FC236}">
                <a16:creationId xmlns:a16="http://schemas.microsoft.com/office/drawing/2014/main" id="{133B2AAF-8112-0945-93ED-C8514D321C6C}"/>
              </a:ext>
            </a:extLst>
          </p:cNvPr>
          <p:cNvSpPr>
            <a:spLocks noGrp="1"/>
          </p:cNvSpPr>
          <p:nvPr>
            <p:ph type="ftr" sz="quarter" idx="11"/>
          </p:nvPr>
        </p:nvSpPr>
        <p:spPr/>
        <p:txBody>
          <a:bodyPr/>
          <a:lstStyle>
            <a:lvl1pPr>
              <a:defRPr b="1" i="0">
                <a:latin typeface="Georgia" panose="02040502050405020303" pitchFamily="18" charset="0"/>
              </a:defRPr>
            </a:lvl1pPr>
          </a:lstStyle>
          <a:p>
            <a:endParaRPr lang="en-US"/>
          </a:p>
        </p:txBody>
      </p:sp>
      <p:sp>
        <p:nvSpPr>
          <p:cNvPr id="5" name="Slide Number Placeholder 4">
            <a:extLst>
              <a:ext uri="{FF2B5EF4-FFF2-40B4-BE49-F238E27FC236}">
                <a16:creationId xmlns:a16="http://schemas.microsoft.com/office/drawing/2014/main" id="{5A2CDE7F-DDCF-EA4A-8BEF-4CDEC7AFB7D7}"/>
              </a:ext>
            </a:extLst>
          </p:cNvPr>
          <p:cNvSpPr>
            <a:spLocks noGrp="1"/>
          </p:cNvSpPr>
          <p:nvPr>
            <p:ph type="sldNum" sz="quarter" idx="12"/>
          </p:nvPr>
        </p:nvSpPr>
        <p:spPr/>
        <p:txBody>
          <a:bodyPr/>
          <a:lstStyle>
            <a:lvl1pPr>
              <a:defRPr b="1" i="0">
                <a:latin typeface="Georgia" panose="02040502050405020303" pitchFamily="18" charset="0"/>
              </a:defRPr>
            </a:lvl1pPr>
          </a:lstStyle>
          <a:p>
            <a:fld id="{BAF45662-B160-ED44-B3FC-960023CDBB23}" type="slidenum">
              <a:rPr lang="en-US" smtClean="0"/>
              <a:pPr/>
              <a:t>‹#›</a:t>
            </a:fld>
            <a:endParaRPr lang="en-US"/>
          </a:p>
        </p:txBody>
      </p:sp>
      <p:sp>
        <p:nvSpPr>
          <p:cNvPr id="7" name="Text Placeholder 6">
            <a:extLst>
              <a:ext uri="{FF2B5EF4-FFF2-40B4-BE49-F238E27FC236}">
                <a16:creationId xmlns:a16="http://schemas.microsoft.com/office/drawing/2014/main" id="{7559D88C-2A9A-8046-A114-7A439B908788}"/>
              </a:ext>
            </a:extLst>
          </p:cNvPr>
          <p:cNvSpPr>
            <a:spLocks noGrp="1"/>
          </p:cNvSpPr>
          <p:nvPr>
            <p:ph type="body" sz="quarter" idx="13"/>
          </p:nvPr>
        </p:nvSpPr>
        <p:spPr>
          <a:xfrm>
            <a:off x="495300" y="1525798"/>
            <a:ext cx="11201400" cy="495300"/>
          </a:xfrm>
        </p:spPr>
        <p:txBody>
          <a:bodyPr>
            <a:normAutofit/>
          </a:bodyPr>
          <a:lstStyle>
            <a:lvl1pPr marL="0" indent="0">
              <a:buNone/>
              <a:defRPr sz="1800">
                <a:solidFill>
                  <a:schemeClr val="tx2"/>
                </a:solidFill>
              </a:defRPr>
            </a:lvl1pPr>
          </a:lstStyle>
          <a:p>
            <a:pPr lvl="0"/>
            <a:r>
              <a:rPr lang="en-US"/>
              <a:t>Click to edit Master text styles</a:t>
            </a:r>
          </a:p>
        </p:txBody>
      </p:sp>
      <p:sp>
        <p:nvSpPr>
          <p:cNvPr id="20" name="Picture Placeholder 17">
            <a:extLst>
              <a:ext uri="{FF2B5EF4-FFF2-40B4-BE49-F238E27FC236}">
                <a16:creationId xmlns:a16="http://schemas.microsoft.com/office/drawing/2014/main" id="{F41E45B0-CC6B-6D43-B184-03F3AC5056F2}"/>
              </a:ext>
            </a:extLst>
          </p:cNvPr>
          <p:cNvSpPr>
            <a:spLocks noGrp="1"/>
          </p:cNvSpPr>
          <p:nvPr>
            <p:ph type="pic" sz="quarter" idx="16"/>
          </p:nvPr>
        </p:nvSpPr>
        <p:spPr>
          <a:xfrm>
            <a:off x="7669774" y="2790699"/>
            <a:ext cx="2279588" cy="2123322"/>
          </a:xfrm>
        </p:spPr>
        <p:txBody>
          <a:bodyPr/>
          <a:lstStyle/>
          <a:p>
            <a:r>
              <a:rPr lang="en-US"/>
              <a:t>Click icon to add picture</a:t>
            </a:r>
          </a:p>
        </p:txBody>
      </p:sp>
      <p:sp>
        <p:nvSpPr>
          <p:cNvPr id="28" name="Text Placeholder 23">
            <a:extLst>
              <a:ext uri="{FF2B5EF4-FFF2-40B4-BE49-F238E27FC236}">
                <a16:creationId xmlns:a16="http://schemas.microsoft.com/office/drawing/2014/main" id="{B0CAB5D5-41E8-0C4D-92F9-47F71D50A8F6}"/>
              </a:ext>
            </a:extLst>
          </p:cNvPr>
          <p:cNvSpPr>
            <a:spLocks noGrp="1"/>
          </p:cNvSpPr>
          <p:nvPr>
            <p:ph type="body" sz="quarter" idx="22" hasCustomPrompt="1"/>
          </p:nvPr>
        </p:nvSpPr>
        <p:spPr>
          <a:xfrm>
            <a:off x="7669774" y="5144810"/>
            <a:ext cx="2279588" cy="368300"/>
          </a:xfrm>
        </p:spPr>
        <p:txBody>
          <a:bodyP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rgbClr val="1CB7BA"/>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solidFill>
                  <a:srgbClr val="1CB7BA"/>
                </a:solidFill>
                <a:latin typeface="Georgia" panose="020B0604020202020204" pitchFamily="34" charset="0"/>
                <a:cs typeface="Georgia" panose="020B0604020202020204" pitchFamily="34" charset="0"/>
              </a:rPr>
              <a:t>Click here to edit</a:t>
            </a:r>
          </a:p>
          <a:p>
            <a:pPr lvl="0"/>
            <a:endParaRPr lang="en-US"/>
          </a:p>
        </p:txBody>
      </p:sp>
      <p:sp>
        <p:nvSpPr>
          <p:cNvPr id="38" name="Picture Placeholder 17">
            <a:extLst>
              <a:ext uri="{FF2B5EF4-FFF2-40B4-BE49-F238E27FC236}">
                <a16:creationId xmlns:a16="http://schemas.microsoft.com/office/drawing/2014/main" id="{71871A4E-2031-A349-9C64-4686DCC9B9E6}"/>
              </a:ext>
            </a:extLst>
          </p:cNvPr>
          <p:cNvSpPr>
            <a:spLocks noGrp="1"/>
          </p:cNvSpPr>
          <p:nvPr>
            <p:ph type="pic" sz="quarter" idx="27"/>
          </p:nvPr>
        </p:nvSpPr>
        <p:spPr>
          <a:xfrm>
            <a:off x="4959625" y="2790699"/>
            <a:ext cx="2279588" cy="2123322"/>
          </a:xfrm>
        </p:spPr>
        <p:txBody>
          <a:bodyPr/>
          <a:lstStyle/>
          <a:p>
            <a:r>
              <a:rPr lang="en-US"/>
              <a:t>Click icon to add picture</a:t>
            </a:r>
          </a:p>
        </p:txBody>
      </p:sp>
      <p:sp>
        <p:nvSpPr>
          <p:cNvPr id="39" name="Text Placeholder 23">
            <a:extLst>
              <a:ext uri="{FF2B5EF4-FFF2-40B4-BE49-F238E27FC236}">
                <a16:creationId xmlns:a16="http://schemas.microsoft.com/office/drawing/2014/main" id="{C2DFC957-7301-9E45-959F-899AB05879AD}"/>
              </a:ext>
            </a:extLst>
          </p:cNvPr>
          <p:cNvSpPr>
            <a:spLocks noGrp="1"/>
          </p:cNvSpPr>
          <p:nvPr>
            <p:ph type="body" sz="quarter" idx="28" hasCustomPrompt="1"/>
          </p:nvPr>
        </p:nvSpPr>
        <p:spPr>
          <a:xfrm>
            <a:off x="4959625" y="5144810"/>
            <a:ext cx="2279588" cy="368300"/>
          </a:xfrm>
        </p:spPr>
        <p:txBody>
          <a:bodyP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rgbClr val="1CB7BA"/>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solidFill>
                  <a:srgbClr val="1CB7BA"/>
                </a:solidFill>
                <a:latin typeface="Georgia" panose="020B0604020202020204" pitchFamily="34" charset="0"/>
                <a:cs typeface="Georgia" panose="020B0604020202020204" pitchFamily="34" charset="0"/>
              </a:rPr>
              <a:t>Click here to edit</a:t>
            </a:r>
          </a:p>
          <a:p>
            <a:pPr lvl="0"/>
            <a:endParaRPr lang="en-US"/>
          </a:p>
        </p:txBody>
      </p:sp>
      <p:sp>
        <p:nvSpPr>
          <p:cNvPr id="41" name="Picture Placeholder 17">
            <a:extLst>
              <a:ext uri="{FF2B5EF4-FFF2-40B4-BE49-F238E27FC236}">
                <a16:creationId xmlns:a16="http://schemas.microsoft.com/office/drawing/2014/main" id="{80801E07-A27E-924F-B726-C06821A6C60E}"/>
              </a:ext>
            </a:extLst>
          </p:cNvPr>
          <p:cNvSpPr>
            <a:spLocks noGrp="1"/>
          </p:cNvSpPr>
          <p:nvPr>
            <p:ph type="pic" sz="quarter" idx="30"/>
          </p:nvPr>
        </p:nvSpPr>
        <p:spPr>
          <a:xfrm>
            <a:off x="2249476" y="2790699"/>
            <a:ext cx="2279588" cy="2123322"/>
          </a:xfrm>
        </p:spPr>
        <p:txBody>
          <a:bodyPr/>
          <a:lstStyle/>
          <a:p>
            <a:r>
              <a:rPr lang="en-US"/>
              <a:t>Click icon to add picture</a:t>
            </a:r>
          </a:p>
        </p:txBody>
      </p:sp>
      <p:sp>
        <p:nvSpPr>
          <p:cNvPr id="42" name="Text Placeholder 23">
            <a:extLst>
              <a:ext uri="{FF2B5EF4-FFF2-40B4-BE49-F238E27FC236}">
                <a16:creationId xmlns:a16="http://schemas.microsoft.com/office/drawing/2014/main" id="{89E4B31D-B9FF-4642-9F3F-A1B98C95B903}"/>
              </a:ext>
            </a:extLst>
          </p:cNvPr>
          <p:cNvSpPr>
            <a:spLocks noGrp="1"/>
          </p:cNvSpPr>
          <p:nvPr>
            <p:ph type="body" sz="quarter" idx="31" hasCustomPrompt="1"/>
          </p:nvPr>
        </p:nvSpPr>
        <p:spPr>
          <a:xfrm>
            <a:off x="2249477" y="5148052"/>
            <a:ext cx="2279588" cy="368300"/>
          </a:xfrm>
        </p:spPr>
        <p:txBody>
          <a:bodyP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rgbClr val="1CB7BA"/>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solidFill>
                  <a:srgbClr val="1CB7BA"/>
                </a:solidFill>
                <a:latin typeface="Georgia" panose="020B0604020202020204" pitchFamily="34" charset="0"/>
                <a:cs typeface="Georgia" panose="020B0604020202020204" pitchFamily="34" charset="0"/>
              </a:rPr>
              <a:t>Click here to edit</a:t>
            </a:r>
          </a:p>
          <a:p>
            <a:pPr lvl="0"/>
            <a:endParaRPr lang="en-US"/>
          </a:p>
        </p:txBody>
      </p:sp>
      <p:sp>
        <p:nvSpPr>
          <p:cNvPr id="9" name="Text Placeholder 8">
            <a:extLst>
              <a:ext uri="{FF2B5EF4-FFF2-40B4-BE49-F238E27FC236}">
                <a16:creationId xmlns:a16="http://schemas.microsoft.com/office/drawing/2014/main" id="{5DC063B7-4AC9-FB4B-A7D0-581EC76ADD59}"/>
              </a:ext>
            </a:extLst>
          </p:cNvPr>
          <p:cNvSpPr>
            <a:spLocks noGrp="1"/>
          </p:cNvSpPr>
          <p:nvPr>
            <p:ph type="body" sz="quarter" idx="33" hasCustomPrompt="1"/>
          </p:nvPr>
        </p:nvSpPr>
        <p:spPr>
          <a:xfrm>
            <a:off x="7669773" y="5522913"/>
            <a:ext cx="2279589" cy="365125"/>
          </a:xfrm>
        </p:spPr>
        <p:txBody>
          <a:bodyPr>
            <a:noAutofit/>
          </a:bodyPr>
          <a:lstStyle>
            <a:lvl1pPr algn="ctr">
              <a:defRPr sz="1400"/>
            </a:lvl1pPr>
            <a:lvl2pPr>
              <a:defRPr sz="1400"/>
            </a:lvl2pPr>
            <a:lvl3pPr>
              <a:defRPr sz="1400"/>
            </a:lvl3pPr>
            <a:lvl4pPr>
              <a:defRPr sz="1400"/>
            </a:lvl4pPr>
            <a:lvl5pPr>
              <a:defRPr sz="1400"/>
            </a:lvl5pPr>
          </a:lstStyle>
          <a:p>
            <a:pPr lvl="0"/>
            <a:r>
              <a:rPr lang="en-US"/>
              <a:t>Family Doctor</a:t>
            </a:r>
          </a:p>
        </p:txBody>
      </p:sp>
      <p:sp>
        <p:nvSpPr>
          <p:cNvPr id="50" name="Text Placeholder 8">
            <a:extLst>
              <a:ext uri="{FF2B5EF4-FFF2-40B4-BE49-F238E27FC236}">
                <a16:creationId xmlns:a16="http://schemas.microsoft.com/office/drawing/2014/main" id="{A0CBF5C7-520E-EE4C-B1B3-61FFD05B0681}"/>
              </a:ext>
            </a:extLst>
          </p:cNvPr>
          <p:cNvSpPr>
            <a:spLocks noGrp="1"/>
          </p:cNvSpPr>
          <p:nvPr>
            <p:ph type="body" sz="quarter" idx="34" hasCustomPrompt="1"/>
          </p:nvPr>
        </p:nvSpPr>
        <p:spPr>
          <a:xfrm>
            <a:off x="4977373" y="5522913"/>
            <a:ext cx="2279589" cy="365125"/>
          </a:xfrm>
        </p:spPr>
        <p:txBody>
          <a:bodyPr>
            <a:noAutofit/>
          </a:bodyPr>
          <a:lstStyle>
            <a:lvl1pPr algn="ctr">
              <a:defRPr sz="1400"/>
            </a:lvl1pPr>
            <a:lvl2pPr>
              <a:defRPr sz="1400"/>
            </a:lvl2pPr>
            <a:lvl3pPr>
              <a:defRPr sz="1400"/>
            </a:lvl3pPr>
            <a:lvl4pPr>
              <a:defRPr sz="1400"/>
            </a:lvl4pPr>
            <a:lvl5pPr>
              <a:defRPr sz="1400"/>
            </a:lvl5pPr>
          </a:lstStyle>
          <a:p>
            <a:pPr lvl="0"/>
            <a:r>
              <a:rPr lang="en-US"/>
              <a:t>Family Doctor</a:t>
            </a:r>
          </a:p>
        </p:txBody>
      </p:sp>
      <p:sp>
        <p:nvSpPr>
          <p:cNvPr id="51" name="Text Placeholder 8">
            <a:extLst>
              <a:ext uri="{FF2B5EF4-FFF2-40B4-BE49-F238E27FC236}">
                <a16:creationId xmlns:a16="http://schemas.microsoft.com/office/drawing/2014/main" id="{713B328C-55D7-B44D-99B9-0C74BC57CD82}"/>
              </a:ext>
            </a:extLst>
          </p:cNvPr>
          <p:cNvSpPr>
            <a:spLocks noGrp="1"/>
          </p:cNvSpPr>
          <p:nvPr>
            <p:ph type="body" sz="quarter" idx="35" hasCustomPrompt="1"/>
          </p:nvPr>
        </p:nvSpPr>
        <p:spPr>
          <a:xfrm>
            <a:off x="2254493" y="5522913"/>
            <a:ext cx="2279589" cy="365125"/>
          </a:xfrm>
        </p:spPr>
        <p:txBody>
          <a:bodyPr>
            <a:noAutofit/>
          </a:bodyPr>
          <a:lstStyle>
            <a:lvl1pPr algn="ctr">
              <a:defRPr sz="1400"/>
            </a:lvl1pPr>
            <a:lvl2pPr>
              <a:defRPr sz="1400"/>
            </a:lvl2pPr>
            <a:lvl3pPr>
              <a:defRPr sz="1400"/>
            </a:lvl3pPr>
            <a:lvl4pPr>
              <a:defRPr sz="1400"/>
            </a:lvl4pPr>
            <a:lvl5pPr>
              <a:defRPr sz="1400"/>
            </a:lvl5pPr>
          </a:lstStyle>
          <a:p>
            <a:pPr lvl="0"/>
            <a:r>
              <a:rPr lang="en-US"/>
              <a:t>Family Doctor</a:t>
            </a:r>
          </a:p>
        </p:txBody>
      </p:sp>
    </p:spTree>
    <p:extLst>
      <p:ext uri="{BB962C8B-B14F-4D97-AF65-F5344CB8AC3E}">
        <p14:creationId xmlns:p14="http://schemas.microsoft.com/office/powerpoint/2010/main" val="41187500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4 ic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2531B-DDB8-A144-9D29-0263DCA10362}"/>
              </a:ext>
            </a:extLst>
          </p:cNvPr>
          <p:cNvSpPr>
            <a:spLocks noGrp="1"/>
          </p:cNvSpPr>
          <p:nvPr>
            <p:ph type="title"/>
          </p:nvPr>
        </p:nvSpPr>
        <p:spPr>
          <a:xfrm>
            <a:off x="495300" y="571500"/>
            <a:ext cx="11201400" cy="1028700"/>
          </a:xfrm>
        </p:spPr>
        <p:txBody>
          <a:bodyPr/>
          <a:lstStyle>
            <a:lvl1pPr>
              <a:defRPr b="1" i="0">
                <a:latin typeface="Georgia" panose="02040502050405020303" pitchFamily="18" charset="0"/>
              </a:defRPr>
            </a:lvl1pPr>
          </a:lstStyle>
          <a:p>
            <a:r>
              <a:rPr lang="en-US"/>
              <a:t>Click to edit Master title style</a:t>
            </a:r>
          </a:p>
        </p:txBody>
      </p:sp>
      <p:sp>
        <p:nvSpPr>
          <p:cNvPr id="3" name="Date Placeholder 2">
            <a:extLst>
              <a:ext uri="{FF2B5EF4-FFF2-40B4-BE49-F238E27FC236}">
                <a16:creationId xmlns:a16="http://schemas.microsoft.com/office/drawing/2014/main" id="{3A48DC87-3A89-184A-A426-0C8592858925}"/>
              </a:ext>
            </a:extLst>
          </p:cNvPr>
          <p:cNvSpPr>
            <a:spLocks noGrp="1"/>
          </p:cNvSpPr>
          <p:nvPr>
            <p:ph type="dt" sz="half" idx="10"/>
          </p:nvPr>
        </p:nvSpPr>
        <p:spPr/>
        <p:txBody>
          <a:bodyPr/>
          <a:lstStyle>
            <a:lvl1pPr>
              <a:defRPr b="1" i="0">
                <a:latin typeface="Georgia" panose="02040502050405020303" pitchFamily="18" charset="0"/>
              </a:defRPr>
            </a:lvl1pPr>
          </a:lstStyle>
          <a:p>
            <a:endParaRPr lang="en-US"/>
          </a:p>
        </p:txBody>
      </p:sp>
      <p:sp>
        <p:nvSpPr>
          <p:cNvPr id="4" name="Footer Placeholder 3">
            <a:extLst>
              <a:ext uri="{FF2B5EF4-FFF2-40B4-BE49-F238E27FC236}">
                <a16:creationId xmlns:a16="http://schemas.microsoft.com/office/drawing/2014/main" id="{133B2AAF-8112-0945-93ED-C8514D321C6C}"/>
              </a:ext>
            </a:extLst>
          </p:cNvPr>
          <p:cNvSpPr>
            <a:spLocks noGrp="1"/>
          </p:cNvSpPr>
          <p:nvPr>
            <p:ph type="ftr" sz="quarter" idx="11"/>
          </p:nvPr>
        </p:nvSpPr>
        <p:spPr/>
        <p:txBody>
          <a:bodyPr/>
          <a:lstStyle>
            <a:lvl1pPr>
              <a:defRPr b="1" i="0">
                <a:latin typeface="Georgia" panose="02040502050405020303" pitchFamily="18" charset="0"/>
              </a:defRPr>
            </a:lvl1pPr>
          </a:lstStyle>
          <a:p>
            <a:endParaRPr lang="en-US"/>
          </a:p>
        </p:txBody>
      </p:sp>
      <p:sp>
        <p:nvSpPr>
          <p:cNvPr id="5" name="Slide Number Placeholder 4">
            <a:extLst>
              <a:ext uri="{FF2B5EF4-FFF2-40B4-BE49-F238E27FC236}">
                <a16:creationId xmlns:a16="http://schemas.microsoft.com/office/drawing/2014/main" id="{5A2CDE7F-DDCF-EA4A-8BEF-4CDEC7AFB7D7}"/>
              </a:ext>
            </a:extLst>
          </p:cNvPr>
          <p:cNvSpPr>
            <a:spLocks noGrp="1"/>
          </p:cNvSpPr>
          <p:nvPr>
            <p:ph type="sldNum" sz="quarter" idx="12"/>
          </p:nvPr>
        </p:nvSpPr>
        <p:spPr/>
        <p:txBody>
          <a:bodyPr/>
          <a:lstStyle>
            <a:lvl1pPr>
              <a:defRPr b="1" i="0">
                <a:latin typeface="Georgia" panose="02040502050405020303" pitchFamily="18" charset="0"/>
              </a:defRPr>
            </a:lvl1pPr>
          </a:lstStyle>
          <a:p>
            <a:fld id="{BAF45662-B160-ED44-B3FC-960023CDBB23}" type="slidenum">
              <a:rPr lang="en-US" smtClean="0"/>
              <a:pPr/>
              <a:t>‹#›</a:t>
            </a:fld>
            <a:endParaRPr lang="en-US"/>
          </a:p>
        </p:txBody>
      </p:sp>
      <p:sp>
        <p:nvSpPr>
          <p:cNvPr id="7" name="Text Placeholder 6">
            <a:extLst>
              <a:ext uri="{FF2B5EF4-FFF2-40B4-BE49-F238E27FC236}">
                <a16:creationId xmlns:a16="http://schemas.microsoft.com/office/drawing/2014/main" id="{7559D88C-2A9A-8046-A114-7A439B908788}"/>
              </a:ext>
            </a:extLst>
          </p:cNvPr>
          <p:cNvSpPr>
            <a:spLocks noGrp="1"/>
          </p:cNvSpPr>
          <p:nvPr>
            <p:ph type="body" sz="quarter" idx="13"/>
          </p:nvPr>
        </p:nvSpPr>
        <p:spPr>
          <a:xfrm>
            <a:off x="495300" y="1525798"/>
            <a:ext cx="11201400" cy="495300"/>
          </a:xfrm>
        </p:spPr>
        <p:txBody>
          <a:bodyPr>
            <a:normAutofit/>
          </a:bodyPr>
          <a:lstStyle>
            <a:lvl1pPr marL="0" indent="0">
              <a:buNone/>
              <a:defRPr sz="1800">
                <a:solidFill>
                  <a:schemeClr val="tx2"/>
                </a:solidFill>
              </a:defRPr>
            </a:lvl1pPr>
          </a:lstStyle>
          <a:p>
            <a:pPr lvl="0"/>
            <a:r>
              <a:rPr lang="en-US"/>
              <a:t>Click to edit Master text styles</a:t>
            </a:r>
          </a:p>
        </p:txBody>
      </p:sp>
      <p:sp>
        <p:nvSpPr>
          <p:cNvPr id="18" name="Picture Placeholder 17">
            <a:extLst>
              <a:ext uri="{FF2B5EF4-FFF2-40B4-BE49-F238E27FC236}">
                <a16:creationId xmlns:a16="http://schemas.microsoft.com/office/drawing/2014/main" id="{FF8B0B3E-92DD-3F49-9398-E55864ED1405}"/>
              </a:ext>
            </a:extLst>
          </p:cNvPr>
          <p:cNvSpPr>
            <a:spLocks noGrp="1"/>
          </p:cNvSpPr>
          <p:nvPr>
            <p:ph type="pic" sz="quarter" idx="14"/>
          </p:nvPr>
        </p:nvSpPr>
        <p:spPr>
          <a:xfrm>
            <a:off x="1195406" y="2422525"/>
            <a:ext cx="1006475" cy="1006475"/>
          </a:xfrm>
        </p:spPr>
        <p:txBody>
          <a:bodyPr/>
          <a:lstStyle/>
          <a:p>
            <a:r>
              <a:rPr lang="en-US"/>
              <a:t>Click icon to add picture</a:t>
            </a:r>
          </a:p>
        </p:txBody>
      </p:sp>
      <p:sp>
        <p:nvSpPr>
          <p:cNvPr id="19" name="Picture Placeholder 17">
            <a:extLst>
              <a:ext uri="{FF2B5EF4-FFF2-40B4-BE49-F238E27FC236}">
                <a16:creationId xmlns:a16="http://schemas.microsoft.com/office/drawing/2014/main" id="{12F282DB-E6B4-F540-BCBB-7174C9839D1F}"/>
              </a:ext>
            </a:extLst>
          </p:cNvPr>
          <p:cNvSpPr>
            <a:spLocks noGrp="1"/>
          </p:cNvSpPr>
          <p:nvPr>
            <p:ph type="pic" sz="quarter" idx="15"/>
          </p:nvPr>
        </p:nvSpPr>
        <p:spPr>
          <a:xfrm>
            <a:off x="4129265" y="2422525"/>
            <a:ext cx="1006475" cy="1006475"/>
          </a:xfrm>
        </p:spPr>
        <p:txBody>
          <a:bodyPr/>
          <a:lstStyle/>
          <a:p>
            <a:r>
              <a:rPr lang="en-US"/>
              <a:t>Click icon to add picture</a:t>
            </a:r>
          </a:p>
        </p:txBody>
      </p:sp>
      <p:sp>
        <p:nvSpPr>
          <p:cNvPr id="20" name="Picture Placeholder 17">
            <a:extLst>
              <a:ext uri="{FF2B5EF4-FFF2-40B4-BE49-F238E27FC236}">
                <a16:creationId xmlns:a16="http://schemas.microsoft.com/office/drawing/2014/main" id="{F41E45B0-CC6B-6D43-B184-03F3AC5056F2}"/>
              </a:ext>
            </a:extLst>
          </p:cNvPr>
          <p:cNvSpPr>
            <a:spLocks noGrp="1"/>
          </p:cNvSpPr>
          <p:nvPr>
            <p:ph type="pic" sz="quarter" idx="16"/>
          </p:nvPr>
        </p:nvSpPr>
        <p:spPr>
          <a:xfrm>
            <a:off x="7054495" y="2422525"/>
            <a:ext cx="1006475" cy="1006475"/>
          </a:xfrm>
        </p:spPr>
        <p:txBody>
          <a:bodyPr/>
          <a:lstStyle/>
          <a:p>
            <a:r>
              <a:rPr lang="en-US"/>
              <a:t>Click icon to add picture</a:t>
            </a:r>
          </a:p>
        </p:txBody>
      </p:sp>
      <p:sp>
        <p:nvSpPr>
          <p:cNvPr id="22" name="Text Placeholder 21">
            <a:extLst>
              <a:ext uri="{FF2B5EF4-FFF2-40B4-BE49-F238E27FC236}">
                <a16:creationId xmlns:a16="http://schemas.microsoft.com/office/drawing/2014/main" id="{883559AD-0EC2-A04B-B344-2395923F09EB}"/>
              </a:ext>
            </a:extLst>
          </p:cNvPr>
          <p:cNvSpPr>
            <a:spLocks noGrp="1"/>
          </p:cNvSpPr>
          <p:nvPr>
            <p:ph type="body" sz="quarter" idx="17" hasCustomPrompt="1"/>
          </p:nvPr>
        </p:nvSpPr>
        <p:spPr>
          <a:xfrm>
            <a:off x="505585" y="4102877"/>
            <a:ext cx="2400300" cy="836613"/>
          </a:xfrm>
        </p:spPr>
        <p:txBody>
          <a:bodyPr/>
          <a:lstStyle>
            <a:lvl1pPr marL="0" indent="0" algn="ctr">
              <a:buNone/>
              <a:defRPr sz="1600">
                <a:solidFill>
                  <a:schemeClr val="tx2"/>
                </a:solidFill>
              </a:defRPr>
            </a:lvl1pPr>
          </a:lstStyle>
          <a:p>
            <a:pPr algn="ctr"/>
            <a:r>
              <a:rPr lang="en-US" sz="1600">
                <a:solidFill>
                  <a:srgbClr val="535453"/>
                </a:solidFill>
                <a:latin typeface="Georgia" panose="020B0604020202020204" pitchFamily="34" charset="0"/>
                <a:cs typeface="Georgia" panose="020B0604020202020204" pitchFamily="34" charset="0"/>
              </a:rPr>
              <a:t>Click here to edit the master </a:t>
            </a:r>
            <a:r>
              <a:rPr lang="en-US" sz="1600" err="1">
                <a:solidFill>
                  <a:srgbClr val="535453"/>
                </a:solidFill>
                <a:latin typeface="Georgia" panose="020B0604020202020204" pitchFamily="34" charset="0"/>
                <a:cs typeface="Georgia" panose="020B0604020202020204" pitchFamily="34" charset="0"/>
              </a:rPr>
              <a:t>amet</a:t>
            </a:r>
            <a:r>
              <a:rPr lang="en-US" sz="1600">
                <a:solidFill>
                  <a:srgbClr val="535453"/>
                </a:solidFill>
                <a:latin typeface="Georgia" panose="020B0604020202020204" pitchFamily="34" charset="0"/>
                <a:cs typeface="Georgia" panose="020B0604020202020204" pitchFamily="34" charset="0"/>
              </a:rPr>
              <a:t>, </a:t>
            </a:r>
            <a:r>
              <a:rPr lang="en-US" sz="1600" err="1">
                <a:solidFill>
                  <a:srgbClr val="535453"/>
                </a:solidFill>
                <a:latin typeface="Georgia" panose="020B0604020202020204" pitchFamily="34" charset="0"/>
                <a:cs typeface="Georgia" panose="020B0604020202020204" pitchFamily="34" charset="0"/>
              </a:rPr>
              <a:t>consectetur</a:t>
            </a:r>
            <a:r>
              <a:rPr lang="en-US" sz="1600">
                <a:solidFill>
                  <a:srgbClr val="535453"/>
                </a:solidFill>
                <a:latin typeface="Georgia" panose="020B0604020202020204" pitchFamily="34" charset="0"/>
                <a:cs typeface="Georgia" panose="020B0604020202020204" pitchFamily="34" charset="0"/>
              </a:rPr>
              <a:t> </a:t>
            </a:r>
            <a:r>
              <a:rPr lang="en-US" sz="1600" err="1">
                <a:solidFill>
                  <a:srgbClr val="535453"/>
                </a:solidFill>
                <a:latin typeface="Georgia" panose="020B0604020202020204" pitchFamily="34" charset="0"/>
                <a:cs typeface="Georgia" panose="020B0604020202020204" pitchFamily="34" charset="0"/>
              </a:rPr>
              <a:t>adipiscing</a:t>
            </a:r>
            <a:endParaRPr lang="en-US" sz="1600">
              <a:solidFill>
                <a:srgbClr val="535453"/>
              </a:solidFill>
              <a:latin typeface="Georgia" panose="020B0604020202020204" pitchFamily="34" charset="0"/>
              <a:cs typeface="Georgia" panose="020B0604020202020204" pitchFamily="34" charset="0"/>
            </a:endParaRPr>
          </a:p>
        </p:txBody>
      </p:sp>
      <p:sp>
        <p:nvSpPr>
          <p:cNvPr id="24" name="Text Placeholder 23">
            <a:extLst>
              <a:ext uri="{FF2B5EF4-FFF2-40B4-BE49-F238E27FC236}">
                <a16:creationId xmlns:a16="http://schemas.microsoft.com/office/drawing/2014/main" id="{73111D9F-69F8-5A4C-B62B-739CE2A4940C}"/>
              </a:ext>
            </a:extLst>
          </p:cNvPr>
          <p:cNvSpPr>
            <a:spLocks noGrp="1"/>
          </p:cNvSpPr>
          <p:nvPr>
            <p:ph type="body" sz="quarter" idx="18" hasCustomPrompt="1"/>
          </p:nvPr>
        </p:nvSpPr>
        <p:spPr>
          <a:xfrm>
            <a:off x="478840" y="3654742"/>
            <a:ext cx="2395537" cy="368300"/>
          </a:xfrm>
        </p:spPr>
        <p:txBody>
          <a:bodyP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rgbClr val="1CB7BA"/>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solidFill>
                  <a:srgbClr val="1CB7BA"/>
                </a:solidFill>
                <a:latin typeface="Georgia" panose="020B0604020202020204" pitchFamily="34" charset="0"/>
                <a:cs typeface="Georgia" panose="020B0604020202020204" pitchFamily="34" charset="0"/>
              </a:rPr>
              <a:t>Click here to edit</a:t>
            </a:r>
          </a:p>
          <a:p>
            <a:pPr lvl="0"/>
            <a:endParaRPr lang="en-US"/>
          </a:p>
        </p:txBody>
      </p:sp>
      <p:sp>
        <p:nvSpPr>
          <p:cNvPr id="25" name="Text Placeholder 21">
            <a:extLst>
              <a:ext uri="{FF2B5EF4-FFF2-40B4-BE49-F238E27FC236}">
                <a16:creationId xmlns:a16="http://schemas.microsoft.com/office/drawing/2014/main" id="{36891DB7-CE1A-7843-B7DB-ECE3193607A6}"/>
              </a:ext>
            </a:extLst>
          </p:cNvPr>
          <p:cNvSpPr>
            <a:spLocks noGrp="1"/>
          </p:cNvSpPr>
          <p:nvPr>
            <p:ph type="body" sz="quarter" idx="19" hasCustomPrompt="1"/>
          </p:nvPr>
        </p:nvSpPr>
        <p:spPr>
          <a:xfrm>
            <a:off x="3446609" y="4102877"/>
            <a:ext cx="2400300" cy="836613"/>
          </a:xfrm>
        </p:spPr>
        <p:txBody>
          <a:bodyPr/>
          <a:lstStyle>
            <a:lvl1pPr marL="0" indent="0" algn="ctr">
              <a:buNone/>
              <a:defRPr sz="1600">
                <a:solidFill>
                  <a:schemeClr val="tx2"/>
                </a:solidFill>
              </a:defRPr>
            </a:lvl1pPr>
          </a:lstStyle>
          <a:p>
            <a:pPr algn="ctr"/>
            <a:r>
              <a:rPr lang="en-US" sz="1600">
                <a:solidFill>
                  <a:srgbClr val="535453"/>
                </a:solidFill>
                <a:latin typeface="Georgia" panose="020B0604020202020204" pitchFamily="34" charset="0"/>
                <a:cs typeface="Georgia" panose="020B0604020202020204" pitchFamily="34" charset="0"/>
              </a:rPr>
              <a:t>Click here to edit the master </a:t>
            </a:r>
            <a:r>
              <a:rPr lang="en-US" sz="1600" err="1">
                <a:solidFill>
                  <a:srgbClr val="535453"/>
                </a:solidFill>
                <a:latin typeface="Georgia" panose="020B0604020202020204" pitchFamily="34" charset="0"/>
                <a:cs typeface="Georgia" panose="020B0604020202020204" pitchFamily="34" charset="0"/>
              </a:rPr>
              <a:t>amet</a:t>
            </a:r>
            <a:r>
              <a:rPr lang="en-US" sz="1600">
                <a:solidFill>
                  <a:srgbClr val="535453"/>
                </a:solidFill>
                <a:latin typeface="Georgia" panose="020B0604020202020204" pitchFamily="34" charset="0"/>
                <a:cs typeface="Georgia" panose="020B0604020202020204" pitchFamily="34" charset="0"/>
              </a:rPr>
              <a:t>, </a:t>
            </a:r>
            <a:r>
              <a:rPr lang="en-US" sz="1600" err="1">
                <a:solidFill>
                  <a:srgbClr val="535453"/>
                </a:solidFill>
                <a:latin typeface="Georgia" panose="020B0604020202020204" pitchFamily="34" charset="0"/>
                <a:cs typeface="Georgia" panose="020B0604020202020204" pitchFamily="34" charset="0"/>
              </a:rPr>
              <a:t>consectetur</a:t>
            </a:r>
            <a:r>
              <a:rPr lang="en-US" sz="1600">
                <a:solidFill>
                  <a:srgbClr val="535453"/>
                </a:solidFill>
                <a:latin typeface="Georgia" panose="020B0604020202020204" pitchFamily="34" charset="0"/>
                <a:cs typeface="Georgia" panose="020B0604020202020204" pitchFamily="34" charset="0"/>
              </a:rPr>
              <a:t> </a:t>
            </a:r>
            <a:r>
              <a:rPr lang="en-US" sz="1600" err="1">
                <a:solidFill>
                  <a:srgbClr val="535453"/>
                </a:solidFill>
                <a:latin typeface="Georgia" panose="020B0604020202020204" pitchFamily="34" charset="0"/>
                <a:cs typeface="Georgia" panose="020B0604020202020204" pitchFamily="34" charset="0"/>
              </a:rPr>
              <a:t>adipiscing</a:t>
            </a:r>
            <a:endParaRPr lang="en-US" sz="1600">
              <a:solidFill>
                <a:srgbClr val="535453"/>
              </a:solidFill>
              <a:latin typeface="Georgia" panose="020B0604020202020204" pitchFamily="34" charset="0"/>
              <a:cs typeface="Georgia" panose="020B0604020202020204" pitchFamily="34" charset="0"/>
            </a:endParaRPr>
          </a:p>
        </p:txBody>
      </p:sp>
      <p:sp>
        <p:nvSpPr>
          <p:cNvPr id="26" name="Text Placeholder 23">
            <a:extLst>
              <a:ext uri="{FF2B5EF4-FFF2-40B4-BE49-F238E27FC236}">
                <a16:creationId xmlns:a16="http://schemas.microsoft.com/office/drawing/2014/main" id="{28D28949-A55C-5247-B715-F4EE67C0F59F}"/>
              </a:ext>
            </a:extLst>
          </p:cNvPr>
          <p:cNvSpPr>
            <a:spLocks noGrp="1"/>
          </p:cNvSpPr>
          <p:nvPr>
            <p:ph type="body" sz="quarter" idx="20" hasCustomPrompt="1"/>
          </p:nvPr>
        </p:nvSpPr>
        <p:spPr>
          <a:xfrm>
            <a:off x="3441898" y="3654742"/>
            <a:ext cx="2395537" cy="368300"/>
          </a:xfrm>
        </p:spPr>
        <p:txBody>
          <a:bodyP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rgbClr val="1CB7BA"/>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solidFill>
                  <a:srgbClr val="1CB7BA"/>
                </a:solidFill>
                <a:latin typeface="Georgia" panose="020B0604020202020204" pitchFamily="34" charset="0"/>
                <a:cs typeface="Georgia" panose="020B0604020202020204" pitchFamily="34" charset="0"/>
              </a:rPr>
              <a:t>Click here to edit</a:t>
            </a:r>
          </a:p>
          <a:p>
            <a:pPr lvl="0"/>
            <a:endParaRPr lang="en-US"/>
          </a:p>
        </p:txBody>
      </p:sp>
      <p:sp>
        <p:nvSpPr>
          <p:cNvPr id="27" name="Text Placeholder 21">
            <a:extLst>
              <a:ext uri="{FF2B5EF4-FFF2-40B4-BE49-F238E27FC236}">
                <a16:creationId xmlns:a16="http://schemas.microsoft.com/office/drawing/2014/main" id="{2A1E8103-3492-CF48-BBFB-B4F8F843084F}"/>
              </a:ext>
            </a:extLst>
          </p:cNvPr>
          <p:cNvSpPr>
            <a:spLocks noGrp="1"/>
          </p:cNvSpPr>
          <p:nvPr>
            <p:ph type="body" sz="quarter" idx="21" hasCustomPrompt="1"/>
          </p:nvPr>
        </p:nvSpPr>
        <p:spPr>
          <a:xfrm>
            <a:off x="6387633" y="4102877"/>
            <a:ext cx="2400300" cy="836613"/>
          </a:xfrm>
        </p:spPr>
        <p:txBody>
          <a:bodyPr/>
          <a:lstStyle>
            <a:lvl1pPr marL="0" indent="0" algn="ctr">
              <a:buNone/>
              <a:defRPr sz="1600">
                <a:solidFill>
                  <a:schemeClr val="tx2"/>
                </a:solidFill>
              </a:defRPr>
            </a:lvl1pPr>
          </a:lstStyle>
          <a:p>
            <a:pPr algn="ctr"/>
            <a:r>
              <a:rPr lang="en-US" sz="1600">
                <a:solidFill>
                  <a:srgbClr val="535453"/>
                </a:solidFill>
                <a:latin typeface="Georgia" panose="020B0604020202020204" pitchFamily="34" charset="0"/>
                <a:cs typeface="Georgia" panose="020B0604020202020204" pitchFamily="34" charset="0"/>
              </a:rPr>
              <a:t>Click here to edit the master </a:t>
            </a:r>
            <a:r>
              <a:rPr lang="en-US" sz="1600" err="1">
                <a:solidFill>
                  <a:srgbClr val="535453"/>
                </a:solidFill>
                <a:latin typeface="Georgia" panose="020B0604020202020204" pitchFamily="34" charset="0"/>
                <a:cs typeface="Georgia" panose="020B0604020202020204" pitchFamily="34" charset="0"/>
              </a:rPr>
              <a:t>amet</a:t>
            </a:r>
            <a:r>
              <a:rPr lang="en-US" sz="1600">
                <a:solidFill>
                  <a:srgbClr val="535453"/>
                </a:solidFill>
                <a:latin typeface="Georgia" panose="020B0604020202020204" pitchFamily="34" charset="0"/>
                <a:cs typeface="Georgia" panose="020B0604020202020204" pitchFamily="34" charset="0"/>
              </a:rPr>
              <a:t>, </a:t>
            </a:r>
            <a:r>
              <a:rPr lang="en-US" sz="1600" err="1">
                <a:solidFill>
                  <a:srgbClr val="535453"/>
                </a:solidFill>
                <a:latin typeface="Georgia" panose="020B0604020202020204" pitchFamily="34" charset="0"/>
                <a:cs typeface="Georgia" panose="020B0604020202020204" pitchFamily="34" charset="0"/>
              </a:rPr>
              <a:t>consectetur</a:t>
            </a:r>
            <a:r>
              <a:rPr lang="en-US" sz="1600">
                <a:solidFill>
                  <a:srgbClr val="535453"/>
                </a:solidFill>
                <a:latin typeface="Georgia" panose="020B0604020202020204" pitchFamily="34" charset="0"/>
                <a:cs typeface="Georgia" panose="020B0604020202020204" pitchFamily="34" charset="0"/>
              </a:rPr>
              <a:t> </a:t>
            </a:r>
            <a:r>
              <a:rPr lang="en-US" sz="1600" err="1">
                <a:solidFill>
                  <a:srgbClr val="535453"/>
                </a:solidFill>
                <a:latin typeface="Georgia" panose="020B0604020202020204" pitchFamily="34" charset="0"/>
                <a:cs typeface="Georgia" panose="020B0604020202020204" pitchFamily="34" charset="0"/>
              </a:rPr>
              <a:t>adipiscing</a:t>
            </a:r>
            <a:endParaRPr lang="en-US" sz="1600">
              <a:solidFill>
                <a:srgbClr val="535453"/>
              </a:solidFill>
              <a:latin typeface="Georgia" panose="020B0604020202020204" pitchFamily="34" charset="0"/>
              <a:cs typeface="Georgia" panose="020B0604020202020204" pitchFamily="34" charset="0"/>
            </a:endParaRPr>
          </a:p>
        </p:txBody>
      </p:sp>
      <p:sp>
        <p:nvSpPr>
          <p:cNvPr id="28" name="Text Placeholder 23">
            <a:extLst>
              <a:ext uri="{FF2B5EF4-FFF2-40B4-BE49-F238E27FC236}">
                <a16:creationId xmlns:a16="http://schemas.microsoft.com/office/drawing/2014/main" id="{B0CAB5D5-41E8-0C4D-92F9-47F71D50A8F6}"/>
              </a:ext>
            </a:extLst>
          </p:cNvPr>
          <p:cNvSpPr>
            <a:spLocks noGrp="1"/>
          </p:cNvSpPr>
          <p:nvPr>
            <p:ph type="body" sz="quarter" idx="22" hasCustomPrompt="1"/>
          </p:nvPr>
        </p:nvSpPr>
        <p:spPr>
          <a:xfrm>
            <a:off x="6382922" y="3654742"/>
            <a:ext cx="2395537" cy="368300"/>
          </a:xfrm>
        </p:spPr>
        <p:txBody>
          <a:bodyP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rgbClr val="1CB7BA"/>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solidFill>
                  <a:srgbClr val="1CB7BA"/>
                </a:solidFill>
                <a:latin typeface="Georgia" panose="020B0604020202020204" pitchFamily="34" charset="0"/>
                <a:cs typeface="Georgia" panose="020B0604020202020204" pitchFamily="34" charset="0"/>
              </a:rPr>
              <a:t>Click here to edit</a:t>
            </a:r>
          </a:p>
          <a:p>
            <a:pPr lvl="0"/>
            <a:endParaRPr lang="en-US"/>
          </a:p>
        </p:txBody>
      </p:sp>
      <p:sp>
        <p:nvSpPr>
          <p:cNvPr id="37" name="Picture Placeholder 17">
            <a:extLst>
              <a:ext uri="{FF2B5EF4-FFF2-40B4-BE49-F238E27FC236}">
                <a16:creationId xmlns:a16="http://schemas.microsoft.com/office/drawing/2014/main" id="{79CBD869-3C26-0A48-AFBD-3C9312C7F9B9}"/>
              </a:ext>
            </a:extLst>
          </p:cNvPr>
          <p:cNvSpPr>
            <a:spLocks noGrp="1"/>
          </p:cNvSpPr>
          <p:nvPr>
            <p:ph type="pic" sz="quarter" idx="23"/>
          </p:nvPr>
        </p:nvSpPr>
        <p:spPr>
          <a:xfrm>
            <a:off x="9995999" y="2422525"/>
            <a:ext cx="1006475" cy="1006475"/>
          </a:xfrm>
        </p:spPr>
        <p:txBody>
          <a:bodyPr/>
          <a:lstStyle/>
          <a:p>
            <a:r>
              <a:rPr lang="en-US"/>
              <a:t>Click icon to add picture</a:t>
            </a:r>
          </a:p>
        </p:txBody>
      </p:sp>
      <p:sp>
        <p:nvSpPr>
          <p:cNvPr id="38" name="Text Placeholder 21">
            <a:extLst>
              <a:ext uri="{FF2B5EF4-FFF2-40B4-BE49-F238E27FC236}">
                <a16:creationId xmlns:a16="http://schemas.microsoft.com/office/drawing/2014/main" id="{6C466AB3-E7C5-ED49-93D9-168EAAE24C2A}"/>
              </a:ext>
            </a:extLst>
          </p:cNvPr>
          <p:cNvSpPr>
            <a:spLocks noGrp="1"/>
          </p:cNvSpPr>
          <p:nvPr>
            <p:ph type="body" sz="quarter" idx="24" hasCustomPrompt="1"/>
          </p:nvPr>
        </p:nvSpPr>
        <p:spPr>
          <a:xfrm>
            <a:off x="9329137" y="4102877"/>
            <a:ext cx="2400300" cy="836613"/>
          </a:xfrm>
        </p:spPr>
        <p:txBody>
          <a:bodyPr/>
          <a:lstStyle>
            <a:lvl1pPr marL="0" indent="0" algn="ctr">
              <a:buNone/>
              <a:defRPr sz="1600">
                <a:solidFill>
                  <a:schemeClr val="tx2"/>
                </a:solidFill>
              </a:defRPr>
            </a:lvl1pPr>
          </a:lstStyle>
          <a:p>
            <a:pPr algn="ctr"/>
            <a:r>
              <a:rPr lang="en-US" sz="1600">
                <a:solidFill>
                  <a:srgbClr val="535453"/>
                </a:solidFill>
                <a:latin typeface="Georgia" panose="020B0604020202020204" pitchFamily="34" charset="0"/>
                <a:cs typeface="Georgia" panose="020B0604020202020204" pitchFamily="34" charset="0"/>
              </a:rPr>
              <a:t>Click here to edit the master </a:t>
            </a:r>
            <a:r>
              <a:rPr lang="en-US" sz="1600" err="1">
                <a:solidFill>
                  <a:srgbClr val="535453"/>
                </a:solidFill>
                <a:latin typeface="Georgia" panose="020B0604020202020204" pitchFamily="34" charset="0"/>
                <a:cs typeface="Georgia" panose="020B0604020202020204" pitchFamily="34" charset="0"/>
              </a:rPr>
              <a:t>amet</a:t>
            </a:r>
            <a:r>
              <a:rPr lang="en-US" sz="1600">
                <a:solidFill>
                  <a:srgbClr val="535453"/>
                </a:solidFill>
                <a:latin typeface="Georgia" panose="020B0604020202020204" pitchFamily="34" charset="0"/>
                <a:cs typeface="Georgia" panose="020B0604020202020204" pitchFamily="34" charset="0"/>
              </a:rPr>
              <a:t>, </a:t>
            </a:r>
            <a:r>
              <a:rPr lang="en-US" sz="1600" err="1">
                <a:solidFill>
                  <a:srgbClr val="535453"/>
                </a:solidFill>
                <a:latin typeface="Georgia" panose="020B0604020202020204" pitchFamily="34" charset="0"/>
                <a:cs typeface="Georgia" panose="020B0604020202020204" pitchFamily="34" charset="0"/>
              </a:rPr>
              <a:t>consectetur</a:t>
            </a:r>
            <a:r>
              <a:rPr lang="en-US" sz="1600">
                <a:solidFill>
                  <a:srgbClr val="535453"/>
                </a:solidFill>
                <a:latin typeface="Georgia" panose="020B0604020202020204" pitchFamily="34" charset="0"/>
                <a:cs typeface="Georgia" panose="020B0604020202020204" pitchFamily="34" charset="0"/>
              </a:rPr>
              <a:t> </a:t>
            </a:r>
            <a:r>
              <a:rPr lang="en-US" sz="1600" err="1">
                <a:solidFill>
                  <a:srgbClr val="535453"/>
                </a:solidFill>
                <a:latin typeface="Georgia" panose="020B0604020202020204" pitchFamily="34" charset="0"/>
                <a:cs typeface="Georgia" panose="020B0604020202020204" pitchFamily="34" charset="0"/>
              </a:rPr>
              <a:t>adipiscing</a:t>
            </a:r>
            <a:endParaRPr lang="en-US" sz="1600">
              <a:solidFill>
                <a:srgbClr val="535453"/>
              </a:solidFill>
              <a:latin typeface="Georgia" panose="020B0604020202020204" pitchFamily="34" charset="0"/>
              <a:cs typeface="Georgia" panose="020B0604020202020204" pitchFamily="34" charset="0"/>
            </a:endParaRPr>
          </a:p>
        </p:txBody>
      </p:sp>
      <p:sp>
        <p:nvSpPr>
          <p:cNvPr id="39" name="Text Placeholder 23">
            <a:extLst>
              <a:ext uri="{FF2B5EF4-FFF2-40B4-BE49-F238E27FC236}">
                <a16:creationId xmlns:a16="http://schemas.microsoft.com/office/drawing/2014/main" id="{A3C64524-B4BD-0846-9577-AD42D41DE0CB}"/>
              </a:ext>
            </a:extLst>
          </p:cNvPr>
          <p:cNvSpPr>
            <a:spLocks noGrp="1"/>
          </p:cNvSpPr>
          <p:nvPr>
            <p:ph type="body" sz="quarter" idx="25" hasCustomPrompt="1"/>
          </p:nvPr>
        </p:nvSpPr>
        <p:spPr>
          <a:xfrm>
            <a:off x="9324426" y="3654742"/>
            <a:ext cx="2395537" cy="368300"/>
          </a:xfrm>
        </p:spPr>
        <p:txBody>
          <a:bodyP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rgbClr val="1CB7BA"/>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solidFill>
                  <a:srgbClr val="1CB7BA"/>
                </a:solidFill>
                <a:latin typeface="Georgia" panose="020B0604020202020204" pitchFamily="34" charset="0"/>
                <a:cs typeface="Georgia" panose="020B0604020202020204" pitchFamily="34" charset="0"/>
              </a:rPr>
              <a:t>Click here to edit</a:t>
            </a:r>
          </a:p>
          <a:p>
            <a:pPr lvl="0"/>
            <a:endParaRPr lang="en-US"/>
          </a:p>
        </p:txBody>
      </p:sp>
    </p:spTree>
    <p:extLst>
      <p:ext uri="{BB962C8B-B14F-4D97-AF65-F5344CB8AC3E}">
        <p14:creationId xmlns:p14="http://schemas.microsoft.com/office/powerpoint/2010/main" val="13086866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Two Column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2531B-DDB8-A144-9D29-0263DCA10362}"/>
              </a:ext>
            </a:extLst>
          </p:cNvPr>
          <p:cNvSpPr>
            <a:spLocks noGrp="1"/>
          </p:cNvSpPr>
          <p:nvPr>
            <p:ph type="title"/>
          </p:nvPr>
        </p:nvSpPr>
        <p:spPr>
          <a:xfrm>
            <a:off x="495300" y="571500"/>
            <a:ext cx="11201400" cy="1028700"/>
          </a:xfrm>
        </p:spPr>
        <p:txBody>
          <a:bodyPr/>
          <a:lstStyle>
            <a:lvl1pPr>
              <a:defRPr b="1" i="0">
                <a:latin typeface="Georgia" panose="02040502050405020303" pitchFamily="18" charset="0"/>
              </a:defRPr>
            </a:lvl1pPr>
          </a:lstStyle>
          <a:p>
            <a:r>
              <a:rPr lang="en-US"/>
              <a:t>Click to edit Master title style</a:t>
            </a:r>
          </a:p>
        </p:txBody>
      </p:sp>
      <p:sp>
        <p:nvSpPr>
          <p:cNvPr id="3" name="Date Placeholder 2">
            <a:extLst>
              <a:ext uri="{FF2B5EF4-FFF2-40B4-BE49-F238E27FC236}">
                <a16:creationId xmlns:a16="http://schemas.microsoft.com/office/drawing/2014/main" id="{3A48DC87-3A89-184A-A426-0C8592858925}"/>
              </a:ext>
            </a:extLst>
          </p:cNvPr>
          <p:cNvSpPr>
            <a:spLocks noGrp="1"/>
          </p:cNvSpPr>
          <p:nvPr>
            <p:ph type="dt" sz="half" idx="10"/>
          </p:nvPr>
        </p:nvSpPr>
        <p:spPr/>
        <p:txBody>
          <a:bodyPr/>
          <a:lstStyle>
            <a:lvl1pPr>
              <a:defRPr b="1" i="0">
                <a:latin typeface="Georgia" panose="02040502050405020303" pitchFamily="18" charset="0"/>
              </a:defRPr>
            </a:lvl1pPr>
          </a:lstStyle>
          <a:p>
            <a:endParaRPr lang="en-US"/>
          </a:p>
        </p:txBody>
      </p:sp>
      <p:sp>
        <p:nvSpPr>
          <p:cNvPr id="4" name="Footer Placeholder 3">
            <a:extLst>
              <a:ext uri="{FF2B5EF4-FFF2-40B4-BE49-F238E27FC236}">
                <a16:creationId xmlns:a16="http://schemas.microsoft.com/office/drawing/2014/main" id="{133B2AAF-8112-0945-93ED-C8514D321C6C}"/>
              </a:ext>
            </a:extLst>
          </p:cNvPr>
          <p:cNvSpPr>
            <a:spLocks noGrp="1"/>
          </p:cNvSpPr>
          <p:nvPr>
            <p:ph type="ftr" sz="quarter" idx="11"/>
          </p:nvPr>
        </p:nvSpPr>
        <p:spPr/>
        <p:txBody>
          <a:bodyPr/>
          <a:lstStyle>
            <a:lvl1pPr>
              <a:defRPr b="1" i="0">
                <a:latin typeface="Georgia" panose="02040502050405020303" pitchFamily="18" charset="0"/>
              </a:defRPr>
            </a:lvl1pPr>
          </a:lstStyle>
          <a:p>
            <a:endParaRPr lang="en-US"/>
          </a:p>
        </p:txBody>
      </p:sp>
      <p:sp>
        <p:nvSpPr>
          <p:cNvPr id="5" name="Slide Number Placeholder 4">
            <a:extLst>
              <a:ext uri="{FF2B5EF4-FFF2-40B4-BE49-F238E27FC236}">
                <a16:creationId xmlns:a16="http://schemas.microsoft.com/office/drawing/2014/main" id="{5A2CDE7F-DDCF-EA4A-8BEF-4CDEC7AFB7D7}"/>
              </a:ext>
            </a:extLst>
          </p:cNvPr>
          <p:cNvSpPr>
            <a:spLocks noGrp="1"/>
          </p:cNvSpPr>
          <p:nvPr>
            <p:ph type="sldNum" sz="quarter" idx="12"/>
          </p:nvPr>
        </p:nvSpPr>
        <p:spPr/>
        <p:txBody>
          <a:bodyPr/>
          <a:lstStyle>
            <a:lvl1pPr>
              <a:defRPr b="1" i="0">
                <a:latin typeface="Georgia" panose="02040502050405020303" pitchFamily="18" charset="0"/>
              </a:defRPr>
            </a:lvl1pPr>
          </a:lstStyle>
          <a:p>
            <a:fld id="{BAF45662-B160-ED44-B3FC-960023CDBB23}" type="slidenum">
              <a:rPr lang="en-US" smtClean="0"/>
              <a:pPr/>
              <a:t>‹#›</a:t>
            </a:fld>
            <a:endParaRPr lang="en-US"/>
          </a:p>
        </p:txBody>
      </p:sp>
      <p:sp>
        <p:nvSpPr>
          <p:cNvPr id="7" name="Text Placeholder 6">
            <a:extLst>
              <a:ext uri="{FF2B5EF4-FFF2-40B4-BE49-F238E27FC236}">
                <a16:creationId xmlns:a16="http://schemas.microsoft.com/office/drawing/2014/main" id="{7559D88C-2A9A-8046-A114-7A439B908788}"/>
              </a:ext>
            </a:extLst>
          </p:cNvPr>
          <p:cNvSpPr>
            <a:spLocks noGrp="1"/>
          </p:cNvSpPr>
          <p:nvPr>
            <p:ph type="body" sz="quarter" idx="13"/>
          </p:nvPr>
        </p:nvSpPr>
        <p:spPr>
          <a:xfrm>
            <a:off x="495300" y="1525798"/>
            <a:ext cx="11201400" cy="495300"/>
          </a:xfrm>
        </p:spPr>
        <p:txBody>
          <a:bodyPr>
            <a:normAutofit/>
          </a:bodyPr>
          <a:lstStyle>
            <a:lvl1pPr marL="0" indent="0">
              <a:buNone/>
              <a:defRPr sz="1800">
                <a:solidFill>
                  <a:schemeClr val="tx2"/>
                </a:solidFill>
              </a:defRPr>
            </a:lvl1pPr>
          </a:lstStyle>
          <a:p>
            <a:pPr lvl="0"/>
            <a:r>
              <a:rPr lang="en-US"/>
              <a:t>Click to edit Master text styles</a:t>
            </a:r>
          </a:p>
        </p:txBody>
      </p:sp>
      <p:sp>
        <p:nvSpPr>
          <p:cNvPr id="16" name="Content Placeholder 2">
            <a:extLst>
              <a:ext uri="{FF2B5EF4-FFF2-40B4-BE49-F238E27FC236}">
                <a16:creationId xmlns:a16="http://schemas.microsoft.com/office/drawing/2014/main" id="{713B37F8-5847-CD4D-8E83-0ABA25C9E6B6}"/>
              </a:ext>
            </a:extLst>
          </p:cNvPr>
          <p:cNvSpPr>
            <a:spLocks noGrp="1"/>
          </p:cNvSpPr>
          <p:nvPr>
            <p:ph idx="1" hasCustomPrompt="1"/>
          </p:nvPr>
        </p:nvSpPr>
        <p:spPr>
          <a:xfrm>
            <a:off x="495300" y="3314700"/>
            <a:ext cx="5407789" cy="2971800"/>
          </a:xfrm>
        </p:spPr>
        <p:txBody>
          <a:bodyPr/>
          <a:lstStyle>
            <a:lvl1pPr marL="292100" indent="-231775">
              <a:buFont typeface="Arial" panose="020B0604020202020204" pitchFamily="34" charset="0"/>
              <a:buChar char="•"/>
              <a:tabLst/>
              <a:defRPr sz="1800" b="0" i="0">
                <a:solidFill>
                  <a:schemeClr val="accent6"/>
                </a:solidFill>
                <a:latin typeface="Georgia" panose="020B0604020202020204" pitchFamily="34" charset="0"/>
                <a:cs typeface="Georgia" panose="020B0604020202020204" pitchFamily="34" charset="0"/>
              </a:defRPr>
            </a:lvl1pPr>
            <a:lvl2pPr>
              <a:defRPr b="0" i="0">
                <a:latin typeface="Georgia" panose="020B0604020202020204" pitchFamily="34" charset="0"/>
                <a:cs typeface="Georgia" panose="020B0604020202020204" pitchFamily="34" charset="0"/>
              </a:defRPr>
            </a:lvl2pPr>
            <a:lvl3pPr>
              <a:defRPr b="0" i="0">
                <a:latin typeface="Georgia" panose="020B0604020202020204" pitchFamily="34" charset="0"/>
                <a:cs typeface="Georgia" panose="020B0604020202020204" pitchFamily="34" charset="0"/>
              </a:defRPr>
            </a:lvl3pPr>
            <a:lvl4pPr>
              <a:defRPr b="0" i="0">
                <a:latin typeface="Georgia" panose="020B0604020202020204" pitchFamily="34" charset="0"/>
                <a:cs typeface="Georgia" panose="020B0604020202020204" pitchFamily="34" charset="0"/>
              </a:defRPr>
            </a:lvl4pPr>
            <a:lvl5pPr>
              <a:defRPr b="0" i="0">
                <a:latin typeface="Georgia" panose="020B0604020202020204" pitchFamily="34" charset="0"/>
                <a:cs typeface="Georgia" panose="020B0604020202020204" pitchFamily="34" charset="0"/>
              </a:defRPr>
            </a:lvl5pPr>
          </a:lstStyle>
          <a:p>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a:p>
            <a:r>
              <a:rPr lang="en-US" err="1"/>
              <a:t>Etiam</a:t>
            </a:r>
            <a:r>
              <a:rPr lang="en-US"/>
              <a:t> </a:t>
            </a:r>
            <a:r>
              <a:rPr lang="en-US" err="1"/>
              <a:t>aliquet</a:t>
            </a:r>
            <a:r>
              <a:rPr lang="en-US"/>
              <a:t> </a:t>
            </a:r>
            <a:r>
              <a:rPr lang="en-US" err="1"/>
              <a:t>eu</a:t>
            </a:r>
            <a:r>
              <a:rPr lang="en-US"/>
              <a:t> mi </a:t>
            </a:r>
            <a:r>
              <a:rPr lang="en-US" err="1"/>
              <a:t>quis</a:t>
            </a:r>
            <a:r>
              <a:rPr lang="en-US"/>
              <a:t> lacinia. Ut fermentum a magna </a:t>
            </a:r>
            <a:r>
              <a:rPr lang="en-US" err="1"/>
              <a:t>ut</a:t>
            </a:r>
            <a:r>
              <a:rPr lang="en-US"/>
              <a:t> </a:t>
            </a:r>
            <a:r>
              <a:rPr lang="en-US" err="1"/>
              <a:t>eleifend</a:t>
            </a:r>
            <a:r>
              <a:rPr lang="en-US"/>
              <a:t>. Integer convallis </a:t>
            </a:r>
            <a:r>
              <a:rPr lang="en-US" err="1"/>
              <a:t>suscipit</a:t>
            </a:r>
            <a:r>
              <a:rPr lang="en-US"/>
              <a:t> ante </a:t>
            </a:r>
            <a:r>
              <a:rPr lang="en-US" err="1"/>
              <a:t>eu</a:t>
            </a:r>
            <a:r>
              <a:rPr lang="en-US"/>
              <a:t> </a:t>
            </a:r>
            <a:r>
              <a:rPr lang="en-US" err="1"/>
              <a:t>varius</a:t>
            </a:r>
            <a:r>
              <a:rPr lang="en-US"/>
              <a:t>. </a:t>
            </a:r>
          </a:p>
          <a:p>
            <a:r>
              <a:rPr lang="en-US"/>
              <a:t>Morbi a </a:t>
            </a:r>
            <a:r>
              <a:rPr lang="en-US" err="1"/>
              <a:t>purus</a:t>
            </a:r>
            <a:r>
              <a:rPr lang="en-US"/>
              <a:t> dolor. </a:t>
            </a:r>
            <a:r>
              <a:rPr lang="en-US" err="1"/>
              <a:t>Suspendisse</a:t>
            </a:r>
            <a:r>
              <a:rPr lang="en-US"/>
              <a:t> sit </a:t>
            </a:r>
            <a:r>
              <a:rPr lang="en-US" err="1"/>
              <a:t>amet</a:t>
            </a:r>
            <a:r>
              <a:rPr lang="en-US"/>
              <a:t> ipsum </a:t>
            </a:r>
            <a:r>
              <a:rPr lang="en-US" err="1"/>
              <a:t>finibus</a:t>
            </a:r>
            <a:r>
              <a:rPr lang="en-US"/>
              <a:t> </a:t>
            </a:r>
            <a:r>
              <a:rPr lang="en-US" err="1"/>
              <a:t>justo</a:t>
            </a:r>
            <a:r>
              <a:rPr lang="en-US"/>
              <a:t> </a:t>
            </a:r>
            <a:r>
              <a:rPr lang="en-US" err="1"/>
              <a:t>viverra</a:t>
            </a:r>
            <a:r>
              <a:rPr lang="en-US"/>
              <a:t> </a:t>
            </a:r>
            <a:r>
              <a:rPr lang="en-US" err="1"/>
              <a:t>blandit</a:t>
            </a:r>
            <a:r>
              <a:rPr lang="en-US"/>
              <a:t>.</a:t>
            </a:r>
          </a:p>
          <a:p>
            <a:pPr lvl="0"/>
            <a:endParaRPr lang="en-US"/>
          </a:p>
        </p:txBody>
      </p:sp>
      <p:sp>
        <p:nvSpPr>
          <p:cNvPr id="21" name="Content Placeholder 2">
            <a:extLst>
              <a:ext uri="{FF2B5EF4-FFF2-40B4-BE49-F238E27FC236}">
                <a16:creationId xmlns:a16="http://schemas.microsoft.com/office/drawing/2014/main" id="{057AA594-1D56-3A40-BEF6-2150CDA80AE7}"/>
              </a:ext>
            </a:extLst>
          </p:cNvPr>
          <p:cNvSpPr>
            <a:spLocks noGrp="1"/>
          </p:cNvSpPr>
          <p:nvPr>
            <p:ph idx="14" hasCustomPrompt="1"/>
          </p:nvPr>
        </p:nvSpPr>
        <p:spPr>
          <a:xfrm>
            <a:off x="6294217" y="3314700"/>
            <a:ext cx="5407789" cy="2971800"/>
          </a:xfrm>
        </p:spPr>
        <p:txBody>
          <a:bodyPr/>
          <a:lstStyle>
            <a:lvl1pPr marL="285750" indent="-225425">
              <a:buFont typeface="Arial" panose="020B0604020202020204" pitchFamily="34" charset="0"/>
              <a:buChar char="•"/>
              <a:tabLst/>
              <a:defRPr sz="1800" b="0" i="0">
                <a:solidFill>
                  <a:schemeClr val="accent6"/>
                </a:solidFill>
                <a:latin typeface="Georgia" panose="020B0604020202020204" pitchFamily="34" charset="0"/>
                <a:cs typeface="Georgia" panose="020B0604020202020204" pitchFamily="34" charset="0"/>
              </a:defRPr>
            </a:lvl1pPr>
            <a:lvl2pPr>
              <a:defRPr b="0" i="0">
                <a:latin typeface="Georgia" panose="020B0604020202020204" pitchFamily="34" charset="0"/>
                <a:cs typeface="Georgia" panose="020B0604020202020204" pitchFamily="34" charset="0"/>
              </a:defRPr>
            </a:lvl2pPr>
            <a:lvl3pPr>
              <a:defRPr b="0" i="0">
                <a:latin typeface="Georgia" panose="020B0604020202020204" pitchFamily="34" charset="0"/>
                <a:cs typeface="Georgia" panose="020B0604020202020204" pitchFamily="34" charset="0"/>
              </a:defRPr>
            </a:lvl3pPr>
            <a:lvl4pPr>
              <a:defRPr b="0" i="0">
                <a:latin typeface="Georgia" panose="020B0604020202020204" pitchFamily="34" charset="0"/>
                <a:cs typeface="Georgia" panose="020B0604020202020204" pitchFamily="34" charset="0"/>
              </a:defRPr>
            </a:lvl4pPr>
            <a:lvl5pPr>
              <a:defRPr b="0" i="0">
                <a:latin typeface="Georgia" panose="020B0604020202020204" pitchFamily="34" charset="0"/>
                <a:cs typeface="Georgia" panose="020B0604020202020204" pitchFamily="34" charset="0"/>
              </a:defRPr>
            </a:lvl5pPr>
          </a:lstStyle>
          <a:p>
            <a:r>
              <a:rPr lang="en-US"/>
              <a:t>Ut </a:t>
            </a:r>
            <a:r>
              <a:rPr lang="en-US" err="1"/>
              <a:t>congue</a:t>
            </a:r>
            <a:r>
              <a:rPr lang="en-US"/>
              <a:t> </a:t>
            </a:r>
            <a:r>
              <a:rPr lang="en-US" err="1"/>
              <a:t>quis</a:t>
            </a:r>
            <a:r>
              <a:rPr lang="en-US"/>
              <a:t> </a:t>
            </a:r>
            <a:r>
              <a:rPr lang="en-US" err="1"/>
              <a:t>tortor</a:t>
            </a:r>
            <a:r>
              <a:rPr lang="en-US"/>
              <a:t> </a:t>
            </a:r>
            <a:r>
              <a:rPr lang="en-US" err="1"/>
              <a:t>eget</a:t>
            </a:r>
            <a:r>
              <a:rPr lang="en-US"/>
              <a:t> </a:t>
            </a:r>
            <a:r>
              <a:rPr lang="en-US" err="1"/>
              <a:t>sodales</a:t>
            </a:r>
            <a:r>
              <a:rPr lang="en-US"/>
              <a:t>. </a:t>
            </a:r>
            <a:r>
              <a:rPr lang="en-US" err="1"/>
              <a:t>Nulla</a:t>
            </a:r>
            <a:r>
              <a:rPr lang="en-US"/>
              <a:t> a </a:t>
            </a:r>
            <a:r>
              <a:rPr lang="en-US" err="1"/>
              <a:t>erat</a:t>
            </a:r>
            <a:r>
              <a:rPr lang="en-US"/>
              <a:t> </a:t>
            </a:r>
            <a:r>
              <a:rPr lang="en-US" err="1"/>
              <a:t>eget</a:t>
            </a:r>
            <a:r>
              <a:rPr lang="en-US"/>
              <a:t> </a:t>
            </a:r>
            <a:r>
              <a:rPr lang="en-US" err="1"/>
              <a:t>nunc</a:t>
            </a:r>
            <a:r>
              <a:rPr lang="en-US"/>
              <a:t> </a:t>
            </a:r>
            <a:r>
              <a:rPr lang="en-US" err="1"/>
              <a:t>hendrerit</a:t>
            </a:r>
            <a:r>
              <a:rPr lang="en-US"/>
              <a:t> </a:t>
            </a:r>
            <a:r>
              <a:rPr lang="en-US" err="1"/>
              <a:t>ultrices</a:t>
            </a:r>
            <a:r>
              <a:rPr lang="en-US"/>
              <a:t> </a:t>
            </a:r>
            <a:r>
              <a:rPr lang="en-US" err="1"/>
              <a:t>eu</a:t>
            </a:r>
            <a:r>
              <a:rPr lang="en-US"/>
              <a:t> </a:t>
            </a:r>
            <a:r>
              <a:rPr lang="en-US" err="1"/>
              <a:t>nec</a:t>
            </a:r>
            <a:r>
              <a:rPr lang="en-US"/>
              <a:t> </a:t>
            </a:r>
            <a:r>
              <a:rPr lang="en-US" err="1"/>
              <a:t>nulla</a:t>
            </a:r>
            <a:r>
              <a:rPr lang="en-US"/>
              <a:t>. </a:t>
            </a:r>
          </a:p>
          <a:p>
            <a:r>
              <a:rPr lang="en-US" err="1"/>
              <a:t>Donec</a:t>
            </a:r>
            <a:r>
              <a:rPr lang="en-US"/>
              <a:t> </a:t>
            </a:r>
            <a:r>
              <a:rPr lang="en-US" err="1"/>
              <a:t>viverra</a:t>
            </a:r>
            <a:r>
              <a:rPr lang="en-US"/>
              <a:t> </a:t>
            </a:r>
            <a:r>
              <a:rPr lang="en-US" err="1"/>
              <a:t>leo</a:t>
            </a:r>
            <a:r>
              <a:rPr lang="en-US"/>
              <a:t> </a:t>
            </a:r>
            <a:r>
              <a:rPr lang="en-US" err="1"/>
              <a:t>aliquet</a:t>
            </a:r>
            <a:r>
              <a:rPr lang="en-US"/>
              <a:t>, </a:t>
            </a:r>
            <a:r>
              <a:rPr lang="en-US" err="1"/>
              <a:t>auctor</a:t>
            </a:r>
            <a:r>
              <a:rPr lang="en-US"/>
              <a:t> </a:t>
            </a:r>
            <a:r>
              <a:rPr lang="en-US" err="1"/>
              <a:t>quam</a:t>
            </a:r>
            <a:r>
              <a:rPr lang="en-US"/>
              <a:t> id, convallis </a:t>
            </a:r>
            <a:r>
              <a:rPr lang="en-US" err="1"/>
              <a:t>orci</a:t>
            </a:r>
            <a:r>
              <a:rPr lang="en-US"/>
              <a:t>.</a:t>
            </a:r>
          </a:p>
          <a:p>
            <a:pPr lvl="0"/>
            <a:endParaRPr lang="en-US"/>
          </a:p>
        </p:txBody>
      </p:sp>
      <p:sp>
        <p:nvSpPr>
          <p:cNvPr id="10" name="Text Placeholder 9">
            <a:extLst>
              <a:ext uri="{FF2B5EF4-FFF2-40B4-BE49-F238E27FC236}">
                <a16:creationId xmlns:a16="http://schemas.microsoft.com/office/drawing/2014/main" id="{4B9637BA-0A76-C14B-9EF5-EB3DC87C79E8}"/>
              </a:ext>
            </a:extLst>
          </p:cNvPr>
          <p:cNvSpPr>
            <a:spLocks noGrp="1"/>
          </p:cNvSpPr>
          <p:nvPr>
            <p:ph type="body" sz="quarter" idx="17"/>
          </p:nvPr>
        </p:nvSpPr>
        <p:spPr>
          <a:xfrm>
            <a:off x="495300" y="2476500"/>
            <a:ext cx="5407025" cy="647700"/>
          </a:xfrm>
        </p:spPr>
        <p:txBody>
          <a:bodyPr>
            <a:noAutofit/>
          </a:bodyPr>
          <a:lstStyle>
            <a:lvl1pPr marL="0" indent="0">
              <a:buNone/>
              <a:defRPr sz="3600" b="0">
                <a:solidFill>
                  <a:srgbClr val="1CB7BA"/>
                </a:solidFill>
              </a:defRPr>
            </a:lvl1pPr>
          </a:lstStyle>
          <a:p>
            <a:pPr lvl="0"/>
            <a:r>
              <a:rPr lang="en-US"/>
              <a:t>Click to edit Master text styles</a:t>
            </a:r>
          </a:p>
        </p:txBody>
      </p:sp>
      <p:sp>
        <p:nvSpPr>
          <p:cNvPr id="30" name="Text Placeholder 9">
            <a:extLst>
              <a:ext uri="{FF2B5EF4-FFF2-40B4-BE49-F238E27FC236}">
                <a16:creationId xmlns:a16="http://schemas.microsoft.com/office/drawing/2014/main" id="{2BF37D4B-EFF6-554F-9C61-8EFFFDD11B0F}"/>
              </a:ext>
            </a:extLst>
          </p:cNvPr>
          <p:cNvSpPr>
            <a:spLocks noGrp="1"/>
          </p:cNvSpPr>
          <p:nvPr>
            <p:ph type="body" sz="quarter" idx="18"/>
          </p:nvPr>
        </p:nvSpPr>
        <p:spPr>
          <a:xfrm>
            <a:off x="6283625" y="2476500"/>
            <a:ext cx="5407025" cy="457200"/>
          </a:xfrm>
        </p:spPr>
        <p:txBody>
          <a:bodyPr>
            <a:noAutofit/>
          </a:bodyPr>
          <a:lstStyle>
            <a:lvl1pPr marL="0" indent="0">
              <a:buNone/>
              <a:defRPr sz="3600" b="0">
                <a:solidFill>
                  <a:srgbClr val="1CB7BA"/>
                </a:solidFill>
              </a:defRPr>
            </a:lvl1pPr>
          </a:lstStyle>
          <a:p>
            <a:pPr lvl="0"/>
            <a:r>
              <a:rPr lang="en-US"/>
              <a:t>Click to edit Master text styles</a:t>
            </a:r>
          </a:p>
        </p:txBody>
      </p:sp>
    </p:spTree>
    <p:extLst>
      <p:ext uri="{BB962C8B-B14F-4D97-AF65-F5344CB8AC3E}">
        <p14:creationId xmlns:p14="http://schemas.microsoft.com/office/powerpoint/2010/main" val="25426566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fographic">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926723-38CE-C642-BC4A-ECCB2AC20C5D}"/>
              </a:ext>
            </a:extLst>
          </p:cNvPr>
          <p:cNvSpPr>
            <a:spLocks noGrp="1"/>
          </p:cNvSpPr>
          <p:nvPr>
            <p:ph type="dt" sz="half" idx="10"/>
          </p:nvPr>
        </p:nvSpPr>
        <p:spPr/>
        <p:txBody>
          <a:bodyPr/>
          <a:lstStyle>
            <a:lvl1pPr>
              <a:defRPr b="1" i="0">
                <a:latin typeface="Georgia" panose="02040502050405020303" pitchFamily="18" charset="0"/>
              </a:defRPr>
            </a:lvl1pPr>
          </a:lstStyle>
          <a:p>
            <a:endParaRPr lang="en-US"/>
          </a:p>
        </p:txBody>
      </p:sp>
      <p:sp>
        <p:nvSpPr>
          <p:cNvPr id="3" name="Footer Placeholder 2">
            <a:extLst>
              <a:ext uri="{FF2B5EF4-FFF2-40B4-BE49-F238E27FC236}">
                <a16:creationId xmlns:a16="http://schemas.microsoft.com/office/drawing/2014/main" id="{E50C606B-FBF5-854D-B58F-8AD779ABF298}"/>
              </a:ext>
            </a:extLst>
          </p:cNvPr>
          <p:cNvSpPr>
            <a:spLocks noGrp="1"/>
          </p:cNvSpPr>
          <p:nvPr>
            <p:ph type="ftr" sz="quarter" idx="11"/>
          </p:nvPr>
        </p:nvSpPr>
        <p:spPr/>
        <p:txBody>
          <a:bodyPr/>
          <a:lstStyle>
            <a:lvl1pPr>
              <a:defRPr b="1" i="0">
                <a:latin typeface="Georgia" panose="02040502050405020303" pitchFamily="18" charset="0"/>
              </a:defRPr>
            </a:lvl1pPr>
          </a:lstStyle>
          <a:p>
            <a:endParaRPr lang="en-US"/>
          </a:p>
        </p:txBody>
      </p:sp>
      <p:sp>
        <p:nvSpPr>
          <p:cNvPr id="4" name="Slide Number Placeholder 3">
            <a:extLst>
              <a:ext uri="{FF2B5EF4-FFF2-40B4-BE49-F238E27FC236}">
                <a16:creationId xmlns:a16="http://schemas.microsoft.com/office/drawing/2014/main" id="{A40A2C29-61AA-C24B-AD48-CD00C23D033C}"/>
              </a:ext>
            </a:extLst>
          </p:cNvPr>
          <p:cNvSpPr>
            <a:spLocks noGrp="1"/>
          </p:cNvSpPr>
          <p:nvPr>
            <p:ph type="sldNum" sz="quarter" idx="12"/>
          </p:nvPr>
        </p:nvSpPr>
        <p:spPr/>
        <p:txBody>
          <a:bodyPr/>
          <a:lstStyle>
            <a:lvl1pPr>
              <a:defRPr b="1" i="0">
                <a:latin typeface="Georgia" panose="02040502050405020303" pitchFamily="18" charset="0"/>
              </a:defRPr>
            </a:lvl1pPr>
          </a:lstStyle>
          <a:p>
            <a:fld id="{BAF45662-B160-ED44-B3FC-960023CDBB23}" type="slidenum">
              <a:rPr lang="en-US" smtClean="0"/>
              <a:pPr/>
              <a:t>‹#›</a:t>
            </a:fld>
            <a:endParaRPr lang="en-US"/>
          </a:p>
        </p:txBody>
      </p:sp>
      <p:sp>
        <p:nvSpPr>
          <p:cNvPr id="5" name="Title 1">
            <a:extLst>
              <a:ext uri="{FF2B5EF4-FFF2-40B4-BE49-F238E27FC236}">
                <a16:creationId xmlns:a16="http://schemas.microsoft.com/office/drawing/2014/main" id="{62C1652F-6E0C-F84B-B203-4099BE7D9737}"/>
              </a:ext>
            </a:extLst>
          </p:cNvPr>
          <p:cNvSpPr>
            <a:spLocks noGrp="1"/>
          </p:cNvSpPr>
          <p:nvPr>
            <p:ph type="title"/>
          </p:nvPr>
        </p:nvSpPr>
        <p:spPr>
          <a:xfrm>
            <a:off x="495300" y="571500"/>
            <a:ext cx="11201400" cy="1028700"/>
          </a:xfrm>
        </p:spPr>
        <p:txBody>
          <a:bodyPr/>
          <a:lstStyle>
            <a:lvl1pPr>
              <a:defRPr b="1" i="0">
                <a:latin typeface="Georgia" panose="02040502050405020303" pitchFamily="18" charset="0"/>
              </a:defRPr>
            </a:lvl1pPr>
          </a:lstStyle>
          <a:p>
            <a:r>
              <a:rPr lang="en-US"/>
              <a:t>Click to edit Master title style</a:t>
            </a:r>
          </a:p>
        </p:txBody>
      </p:sp>
      <p:sp>
        <p:nvSpPr>
          <p:cNvPr id="6" name="Text Placeholder 6">
            <a:extLst>
              <a:ext uri="{FF2B5EF4-FFF2-40B4-BE49-F238E27FC236}">
                <a16:creationId xmlns:a16="http://schemas.microsoft.com/office/drawing/2014/main" id="{03FB34F5-1DF2-D945-B8F8-3283677DAA63}"/>
              </a:ext>
            </a:extLst>
          </p:cNvPr>
          <p:cNvSpPr>
            <a:spLocks noGrp="1"/>
          </p:cNvSpPr>
          <p:nvPr>
            <p:ph type="body" sz="quarter" idx="13"/>
          </p:nvPr>
        </p:nvSpPr>
        <p:spPr>
          <a:xfrm>
            <a:off x="495300" y="1525798"/>
            <a:ext cx="11201400" cy="495300"/>
          </a:xfrm>
        </p:spPr>
        <p:txBody>
          <a:bodyPr>
            <a:normAutofit/>
          </a:bodyPr>
          <a:lstStyle>
            <a:lvl1pPr marL="0" indent="0">
              <a:buNone/>
              <a:defRPr sz="1800">
                <a:solidFill>
                  <a:schemeClr val="tx2"/>
                </a:solidFill>
              </a:defRPr>
            </a:lvl1pPr>
          </a:lstStyle>
          <a:p>
            <a:pPr lvl="0"/>
            <a:r>
              <a:rPr lang="en-US"/>
              <a:t>Click to edit Master text styles</a:t>
            </a:r>
          </a:p>
        </p:txBody>
      </p:sp>
      <p:sp>
        <p:nvSpPr>
          <p:cNvPr id="8" name="Text Placeholder 7">
            <a:extLst>
              <a:ext uri="{FF2B5EF4-FFF2-40B4-BE49-F238E27FC236}">
                <a16:creationId xmlns:a16="http://schemas.microsoft.com/office/drawing/2014/main" id="{E1320C99-D6BF-6E44-9358-60C23421F20D}"/>
              </a:ext>
            </a:extLst>
          </p:cNvPr>
          <p:cNvSpPr>
            <a:spLocks noGrp="1"/>
          </p:cNvSpPr>
          <p:nvPr>
            <p:ph type="body" sz="quarter" idx="14" hasCustomPrompt="1"/>
          </p:nvPr>
        </p:nvSpPr>
        <p:spPr>
          <a:xfrm>
            <a:off x="495300" y="3124200"/>
            <a:ext cx="3162300" cy="3162300"/>
          </a:xfrm>
          <a:ln w="25400">
            <a:solidFill>
              <a:srgbClr val="1CB7BA"/>
            </a:solidFill>
          </a:ln>
        </p:spPr>
        <p:txBody>
          <a:bodyPr lIns="91440" tIns="182880" rIns="182880">
            <a:normAutofit/>
          </a:bodyPr>
          <a:lstStyle>
            <a:lvl1pPr marL="292100" indent="-231775">
              <a:buFont typeface="Arial" panose="020B0604020202020204" pitchFamily="34" charset="0"/>
              <a:buChar char="•"/>
              <a:tabLst/>
              <a:defRPr sz="1800">
                <a:solidFill>
                  <a:schemeClr val="accent6"/>
                </a:solidFill>
              </a:defRPr>
            </a:lvl1pPr>
            <a:lvl2pPr>
              <a:defRPr sz="1800"/>
            </a:lvl2pPr>
          </a:lstStyle>
          <a:p>
            <a:r>
              <a:rPr lang="en-US" err="1"/>
              <a:t>Donec</a:t>
            </a:r>
            <a:r>
              <a:rPr lang="en-US"/>
              <a:t> </a:t>
            </a:r>
            <a:r>
              <a:rPr lang="en-US" err="1"/>
              <a:t>viverra</a:t>
            </a:r>
            <a:r>
              <a:rPr lang="en-US"/>
              <a:t> </a:t>
            </a:r>
            <a:r>
              <a:rPr lang="en-US" err="1"/>
              <a:t>leo</a:t>
            </a:r>
            <a:r>
              <a:rPr lang="en-US"/>
              <a:t> </a:t>
            </a:r>
            <a:r>
              <a:rPr lang="en-US" err="1"/>
              <a:t>aliquet</a:t>
            </a:r>
            <a:r>
              <a:rPr lang="en-US"/>
              <a:t>, </a:t>
            </a:r>
            <a:r>
              <a:rPr lang="en-US" err="1"/>
              <a:t>auctor</a:t>
            </a:r>
            <a:r>
              <a:rPr lang="en-US"/>
              <a:t> </a:t>
            </a:r>
            <a:r>
              <a:rPr lang="en-US" err="1"/>
              <a:t>quam</a:t>
            </a:r>
            <a:r>
              <a:rPr lang="en-US"/>
              <a:t> id, convallis </a:t>
            </a:r>
            <a:r>
              <a:rPr lang="en-US" err="1"/>
              <a:t>orci</a:t>
            </a:r>
            <a:r>
              <a:rPr lang="en-US"/>
              <a:t>. </a:t>
            </a:r>
          </a:p>
          <a:p>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p:txBody>
      </p:sp>
      <p:sp>
        <p:nvSpPr>
          <p:cNvPr id="27" name="Pentagon 26">
            <a:extLst>
              <a:ext uri="{FF2B5EF4-FFF2-40B4-BE49-F238E27FC236}">
                <a16:creationId xmlns:a16="http://schemas.microsoft.com/office/drawing/2014/main" id="{7E6CF813-668A-E247-8E1F-9A2730B986E2}"/>
              </a:ext>
            </a:extLst>
          </p:cNvPr>
          <p:cNvSpPr/>
          <p:nvPr userDrawn="1"/>
        </p:nvSpPr>
        <p:spPr>
          <a:xfrm>
            <a:off x="266337" y="2476500"/>
            <a:ext cx="457926" cy="647700"/>
          </a:xfrm>
          <a:prstGeom prst="homePlat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sp>
        <p:nvSpPr>
          <p:cNvPr id="28" name="Text Placeholder 7">
            <a:extLst>
              <a:ext uri="{FF2B5EF4-FFF2-40B4-BE49-F238E27FC236}">
                <a16:creationId xmlns:a16="http://schemas.microsoft.com/office/drawing/2014/main" id="{426139D5-7928-724A-8B67-33921E12CD69}"/>
              </a:ext>
            </a:extLst>
          </p:cNvPr>
          <p:cNvSpPr>
            <a:spLocks noGrp="1"/>
          </p:cNvSpPr>
          <p:nvPr>
            <p:ph type="body" sz="quarter" idx="15" hasCustomPrompt="1"/>
          </p:nvPr>
        </p:nvSpPr>
        <p:spPr>
          <a:xfrm>
            <a:off x="495300" y="2489942"/>
            <a:ext cx="3162300" cy="647700"/>
          </a:xfrm>
          <a:solidFill>
            <a:schemeClr val="accent2"/>
          </a:solidFill>
          <a:ln w="28575">
            <a:solidFill>
              <a:srgbClr val="1CB7BA"/>
            </a:solidFill>
          </a:ln>
        </p:spPr>
        <p:txBody>
          <a:bodyPr lIns="91440" tIns="91440" rIns="0" anchor="ctr">
            <a:normAutofit/>
          </a:bodyPr>
          <a:lstStyle>
            <a:lvl1pPr marL="0" indent="0" algn="ctr">
              <a:buFont typeface="Arial" panose="020B0604020202020204" pitchFamily="34" charset="0"/>
              <a:buNone/>
              <a:defRPr sz="2000" b="1">
                <a:solidFill>
                  <a:schemeClr val="tx1"/>
                </a:solidFill>
              </a:defRPr>
            </a:lvl1pPr>
            <a:lvl2pPr>
              <a:defRPr sz="1800"/>
            </a:lvl2pPr>
          </a:lstStyle>
          <a:p>
            <a:pPr lvl="0"/>
            <a:r>
              <a:rPr lang="en-US"/>
              <a:t>Click here to edit</a:t>
            </a:r>
          </a:p>
        </p:txBody>
      </p:sp>
      <p:sp>
        <p:nvSpPr>
          <p:cNvPr id="34" name="Text Placeholder 7">
            <a:extLst>
              <a:ext uri="{FF2B5EF4-FFF2-40B4-BE49-F238E27FC236}">
                <a16:creationId xmlns:a16="http://schemas.microsoft.com/office/drawing/2014/main" id="{7BAAE294-2A95-664C-9410-8C3DDBFDECD9}"/>
              </a:ext>
            </a:extLst>
          </p:cNvPr>
          <p:cNvSpPr>
            <a:spLocks noGrp="1"/>
          </p:cNvSpPr>
          <p:nvPr>
            <p:ph type="body" sz="quarter" idx="17" hasCustomPrompt="1"/>
          </p:nvPr>
        </p:nvSpPr>
        <p:spPr>
          <a:xfrm>
            <a:off x="4514850" y="2489942"/>
            <a:ext cx="3162300" cy="647700"/>
          </a:xfrm>
          <a:solidFill>
            <a:schemeClr val="accent2"/>
          </a:solidFill>
          <a:ln w="28575">
            <a:solidFill>
              <a:srgbClr val="1CB7BA"/>
            </a:solidFill>
          </a:ln>
        </p:spPr>
        <p:txBody>
          <a:bodyPr lIns="91440" tIns="91440" rIns="0" anchor="ctr">
            <a:normAutofit/>
          </a:bodyPr>
          <a:lstStyle>
            <a:lvl1pPr marL="0" indent="0" algn="ctr">
              <a:buFont typeface="Arial" panose="020B0604020202020204" pitchFamily="34" charset="0"/>
              <a:buNone/>
              <a:defRPr sz="2000" b="1">
                <a:solidFill>
                  <a:schemeClr val="tx1"/>
                </a:solidFill>
              </a:defRPr>
            </a:lvl1pPr>
            <a:lvl2pPr>
              <a:defRPr sz="1800"/>
            </a:lvl2pPr>
          </a:lstStyle>
          <a:p>
            <a:pPr lvl="0"/>
            <a:r>
              <a:rPr lang="en-US"/>
              <a:t>Click here to edit</a:t>
            </a:r>
          </a:p>
        </p:txBody>
      </p:sp>
      <p:sp>
        <p:nvSpPr>
          <p:cNvPr id="36" name="Text Placeholder 7">
            <a:extLst>
              <a:ext uri="{FF2B5EF4-FFF2-40B4-BE49-F238E27FC236}">
                <a16:creationId xmlns:a16="http://schemas.microsoft.com/office/drawing/2014/main" id="{70BF6DDE-5162-9845-B419-792BDD3FA29A}"/>
              </a:ext>
            </a:extLst>
          </p:cNvPr>
          <p:cNvSpPr>
            <a:spLocks noGrp="1"/>
          </p:cNvSpPr>
          <p:nvPr>
            <p:ph type="body" sz="quarter" idx="19" hasCustomPrompt="1"/>
          </p:nvPr>
        </p:nvSpPr>
        <p:spPr>
          <a:xfrm>
            <a:off x="8534400" y="2489942"/>
            <a:ext cx="3162300" cy="647700"/>
          </a:xfrm>
          <a:solidFill>
            <a:schemeClr val="accent2"/>
          </a:solidFill>
          <a:ln w="28575">
            <a:solidFill>
              <a:srgbClr val="1CB7BA"/>
            </a:solidFill>
          </a:ln>
        </p:spPr>
        <p:txBody>
          <a:bodyPr lIns="91440" tIns="91440" rIns="0" anchor="ctr">
            <a:normAutofit/>
          </a:bodyPr>
          <a:lstStyle>
            <a:lvl1pPr marL="0" indent="0" algn="ctr">
              <a:buFont typeface="Arial" panose="020B0604020202020204" pitchFamily="34" charset="0"/>
              <a:buNone/>
              <a:defRPr sz="2000" b="1">
                <a:solidFill>
                  <a:schemeClr val="tx1"/>
                </a:solidFill>
              </a:defRPr>
            </a:lvl1pPr>
            <a:lvl2pPr>
              <a:defRPr sz="1800"/>
            </a:lvl2pPr>
          </a:lstStyle>
          <a:p>
            <a:pPr lvl="0"/>
            <a:r>
              <a:rPr lang="en-US"/>
              <a:t>Click here to edit</a:t>
            </a:r>
          </a:p>
        </p:txBody>
      </p:sp>
      <p:cxnSp>
        <p:nvCxnSpPr>
          <p:cNvPr id="38" name="Straight Arrow Connector 37">
            <a:extLst>
              <a:ext uri="{FF2B5EF4-FFF2-40B4-BE49-F238E27FC236}">
                <a16:creationId xmlns:a16="http://schemas.microsoft.com/office/drawing/2014/main" id="{65EB3F95-72D7-9B46-B3A0-E85D00A0C511}"/>
              </a:ext>
            </a:extLst>
          </p:cNvPr>
          <p:cNvCxnSpPr>
            <a:cxnSpLocks/>
          </p:cNvCxnSpPr>
          <p:nvPr userDrawn="1"/>
        </p:nvCxnSpPr>
        <p:spPr>
          <a:xfrm>
            <a:off x="3886200" y="4541520"/>
            <a:ext cx="438150" cy="0"/>
          </a:xfrm>
          <a:prstGeom prst="straightConnector1">
            <a:avLst/>
          </a:prstGeom>
          <a:ln w="28575">
            <a:solidFill>
              <a:srgbClr val="1CB7BA"/>
            </a:solidFill>
            <a:tailEnd type="triangle"/>
          </a:ln>
        </p:spPr>
        <p:style>
          <a:lnRef idx="1">
            <a:schemeClr val="accent6"/>
          </a:lnRef>
          <a:fillRef idx="0">
            <a:schemeClr val="accent6"/>
          </a:fillRef>
          <a:effectRef idx="0">
            <a:schemeClr val="accent6"/>
          </a:effectRef>
          <a:fontRef idx="minor">
            <a:schemeClr val="tx1"/>
          </a:fontRef>
        </p:style>
      </p:cxnSp>
      <p:cxnSp>
        <p:nvCxnSpPr>
          <p:cNvPr id="40" name="Straight Arrow Connector 39">
            <a:extLst>
              <a:ext uri="{FF2B5EF4-FFF2-40B4-BE49-F238E27FC236}">
                <a16:creationId xmlns:a16="http://schemas.microsoft.com/office/drawing/2014/main" id="{B3158859-1D60-1B4D-9198-D702B195DE92}"/>
              </a:ext>
            </a:extLst>
          </p:cNvPr>
          <p:cNvCxnSpPr>
            <a:cxnSpLocks/>
          </p:cNvCxnSpPr>
          <p:nvPr userDrawn="1"/>
        </p:nvCxnSpPr>
        <p:spPr>
          <a:xfrm>
            <a:off x="7879080" y="4541520"/>
            <a:ext cx="438150" cy="0"/>
          </a:xfrm>
          <a:prstGeom prst="straightConnector1">
            <a:avLst/>
          </a:prstGeom>
          <a:ln w="28575">
            <a:solidFill>
              <a:srgbClr val="1CB7BA"/>
            </a:solidFill>
            <a:tailEnd type="triangle"/>
          </a:ln>
        </p:spPr>
        <p:style>
          <a:lnRef idx="1">
            <a:schemeClr val="accent6"/>
          </a:lnRef>
          <a:fillRef idx="0">
            <a:schemeClr val="accent6"/>
          </a:fillRef>
          <a:effectRef idx="0">
            <a:schemeClr val="accent6"/>
          </a:effectRef>
          <a:fontRef idx="minor">
            <a:schemeClr val="tx1"/>
          </a:fontRef>
        </p:style>
      </p:cxnSp>
      <p:sp>
        <p:nvSpPr>
          <p:cNvPr id="41" name="Text Placeholder 7">
            <a:extLst>
              <a:ext uri="{FF2B5EF4-FFF2-40B4-BE49-F238E27FC236}">
                <a16:creationId xmlns:a16="http://schemas.microsoft.com/office/drawing/2014/main" id="{92517477-0369-E546-82A4-E149D8E3E83F}"/>
              </a:ext>
            </a:extLst>
          </p:cNvPr>
          <p:cNvSpPr>
            <a:spLocks noGrp="1"/>
          </p:cNvSpPr>
          <p:nvPr>
            <p:ph type="body" sz="quarter" idx="20" hasCustomPrompt="1"/>
          </p:nvPr>
        </p:nvSpPr>
        <p:spPr>
          <a:xfrm>
            <a:off x="4518660" y="3124200"/>
            <a:ext cx="3162300" cy="3162300"/>
          </a:xfrm>
          <a:ln w="25400">
            <a:solidFill>
              <a:srgbClr val="1CB7BA"/>
            </a:solidFill>
          </a:ln>
        </p:spPr>
        <p:txBody>
          <a:bodyPr lIns="91440" tIns="182880" rIns="182880">
            <a:normAutofit/>
          </a:bodyPr>
          <a:lstStyle>
            <a:lvl1pPr marL="292100" indent="-231775">
              <a:buFont typeface="Arial" panose="020B0604020202020204" pitchFamily="34" charset="0"/>
              <a:buChar char="•"/>
              <a:tabLst/>
              <a:defRPr sz="1800">
                <a:solidFill>
                  <a:schemeClr val="accent6"/>
                </a:solidFill>
              </a:defRPr>
            </a:lvl1pPr>
            <a:lvl2pPr>
              <a:defRPr sz="1800"/>
            </a:lvl2pPr>
          </a:lstStyle>
          <a:p>
            <a:r>
              <a:rPr lang="en-US" err="1"/>
              <a:t>Donec</a:t>
            </a:r>
            <a:r>
              <a:rPr lang="en-US"/>
              <a:t> </a:t>
            </a:r>
            <a:r>
              <a:rPr lang="en-US" err="1"/>
              <a:t>viverra</a:t>
            </a:r>
            <a:r>
              <a:rPr lang="en-US"/>
              <a:t> </a:t>
            </a:r>
            <a:r>
              <a:rPr lang="en-US" err="1"/>
              <a:t>leo</a:t>
            </a:r>
            <a:r>
              <a:rPr lang="en-US"/>
              <a:t> </a:t>
            </a:r>
            <a:r>
              <a:rPr lang="en-US" err="1"/>
              <a:t>aliquet</a:t>
            </a:r>
            <a:r>
              <a:rPr lang="en-US"/>
              <a:t>, </a:t>
            </a:r>
            <a:r>
              <a:rPr lang="en-US" err="1"/>
              <a:t>auctor</a:t>
            </a:r>
            <a:r>
              <a:rPr lang="en-US"/>
              <a:t> </a:t>
            </a:r>
            <a:r>
              <a:rPr lang="en-US" err="1"/>
              <a:t>quam</a:t>
            </a:r>
            <a:r>
              <a:rPr lang="en-US"/>
              <a:t> id, convallis </a:t>
            </a:r>
            <a:r>
              <a:rPr lang="en-US" err="1"/>
              <a:t>orci</a:t>
            </a:r>
            <a:r>
              <a:rPr lang="en-US"/>
              <a:t>. </a:t>
            </a:r>
          </a:p>
          <a:p>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p:txBody>
      </p:sp>
      <p:sp>
        <p:nvSpPr>
          <p:cNvPr id="42" name="Text Placeholder 7">
            <a:extLst>
              <a:ext uri="{FF2B5EF4-FFF2-40B4-BE49-F238E27FC236}">
                <a16:creationId xmlns:a16="http://schemas.microsoft.com/office/drawing/2014/main" id="{2192A37B-0287-3240-AEA7-618F587A99A7}"/>
              </a:ext>
            </a:extLst>
          </p:cNvPr>
          <p:cNvSpPr>
            <a:spLocks noGrp="1"/>
          </p:cNvSpPr>
          <p:nvPr>
            <p:ph type="body" sz="quarter" idx="21" hasCustomPrompt="1"/>
          </p:nvPr>
        </p:nvSpPr>
        <p:spPr>
          <a:xfrm>
            <a:off x="8531860" y="3124200"/>
            <a:ext cx="3162300" cy="3162300"/>
          </a:xfrm>
          <a:ln w="25400">
            <a:solidFill>
              <a:srgbClr val="1CB7BA"/>
            </a:solidFill>
          </a:ln>
        </p:spPr>
        <p:txBody>
          <a:bodyPr lIns="91440" tIns="182880" rIns="182880">
            <a:normAutofit/>
          </a:bodyPr>
          <a:lstStyle>
            <a:lvl1pPr marL="292100" indent="-231775">
              <a:buFont typeface="Arial" panose="020B0604020202020204" pitchFamily="34" charset="0"/>
              <a:buChar char="•"/>
              <a:tabLst/>
              <a:defRPr sz="1800">
                <a:solidFill>
                  <a:schemeClr val="accent6"/>
                </a:solidFill>
              </a:defRPr>
            </a:lvl1pPr>
            <a:lvl2pPr>
              <a:defRPr sz="1800"/>
            </a:lvl2pPr>
          </a:lstStyle>
          <a:p>
            <a:r>
              <a:rPr lang="en-US" err="1"/>
              <a:t>Donec</a:t>
            </a:r>
            <a:r>
              <a:rPr lang="en-US"/>
              <a:t> </a:t>
            </a:r>
            <a:r>
              <a:rPr lang="en-US" err="1"/>
              <a:t>viverra</a:t>
            </a:r>
            <a:r>
              <a:rPr lang="en-US"/>
              <a:t> </a:t>
            </a:r>
            <a:r>
              <a:rPr lang="en-US" err="1"/>
              <a:t>leo</a:t>
            </a:r>
            <a:r>
              <a:rPr lang="en-US"/>
              <a:t> </a:t>
            </a:r>
            <a:r>
              <a:rPr lang="en-US" err="1"/>
              <a:t>aliquet</a:t>
            </a:r>
            <a:r>
              <a:rPr lang="en-US"/>
              <a:t>, </a:t>
            </a:r>
            <a:r>
              <a:rPr lang="en-US" err="1"/>
              <a:t>auctor</a:t>
            </a:r>
            <a:r>
              <a:rPr lang="en-US"/>
              <a:t> </a:t>
            </a:r>
            <a:r>
              <a:rPr lang="en-US" err="1"/>
              <a:t>quam</a:t>
            </a:r>
            <a:r>
              <a:rPr lang="en-US"/>
              <a:t> id, convallis </a:t>
            </a:r>
            <a:r>
              <a:rPr lang="en-US" err="1"/>
              <a:t>orci</a:t>
            </a:r>
            <a:r>
              <a:rPr lang="en-US"/>
              <a:t>. </a:t>
            </a:r>
          </a:p>
          <a:p>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p:txBody>
      </p:sp>
    </p:spTree>
    <p:extLst>
      <p:ext uri="{BB962C8B-B14F-4D97-AF65-F5344CB8AC3E}">
        <p14:creationId xmlns:p14="http://schemas.microsoft.com/office/powerpoint/2010/main" val="17209396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able ">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926723-38CE-C642-BC4A-ECCB2AC20C5D}"/>
              </a:ext>
            </a:extLst>
          </p:cNvPr>
          <p:cNvSpPr>
            <a:spLocks noGrp="1"/>
          </p:cNvSpPr>
          <p:nvPr>
            <p:ph type="dt" sz="half" idx="10"/>
          </p:nvPr>
        </p:nvSpPr>
        <p:spPr/>
        <p:txBody>
          <a:bodyPr/>
          <a:lstStyle>
            <a:lvl1pPr>
              <a:defRPr b="1" i="0">
                <a:latin typeface="Georgia" panose="02040502050405020303" pitchFamily="18" charset="0"/>
              </a:defRPr>
            </a:lvl1pPr>
          </a:lstStyle>
          <a:p>
            <a:endParaRPr lang="en-US"/>
          </a:p>
        </p:txBody>
      </p:sp>
      <p:sp>
        <p:nvSpPr>
          <p:cNvPr id="3" name="Footer Placeholder 2">
            <a:extLst>
              <a:ext uri="{FF2B5EF4-FFF2-40B4-BE49-F238E27FC236}">
                <a16:creationId xmlns:a16="http://schemas.microsoft.com/office/drawing/2014/main" id="{E50C606B-FBF5-854D-B58F-8AD779ABF298}"/>
              </a:ext>
            </a:extLst>
          </p:cNvPr>
          <p:cNvSpPr>
            <a:spLocks noGrp="1"/>
          </p:cNvSpPr>
          <p:nvPr>
            <p:ph type="ftr" sz="quarter" idx="11"/>
          </p:nvPr>
        </p:nvSpPr>
        <p:spPr/>
        <p:txBody>
          <a:bodyPr/>
          <a:lstStyle>
            <a:lvl1pPr>
              <a:defRPr b="1" i="0">
                <a:latin typeface="Georgia" panose="02040502050405020303" pitchFamily="18" charset="0"/>
              </a:defRPr>
            </a:lvl1pPr>
          </a:lstStyle>
          <a:p>
            <a:endParaRPr lang="en-US"/>
          </a:p>
        </p:txBody>
      </p:sp>
      <p:sp>
        <p:nvSpPr>
          <p:cNvPr id="4" name="Slide Number Placeholder 3">
            <a:extLst>
              <a:ext uri="{FF2B5EF4-FFF2-40B4-BE49-F238E27FC236}">
                <a16:creationId xmlns:a16="http://schemas.microsoft.com/office/drawing/2014/main" id="{A40A2C29-61AA-C24B-AD48-CD00C23D033C}"/>
              </a:ext>
            </a:extLst>
          </p:cNvPr>
          <p:cNvSpPr>
            <a:spLocks noGrp="1"/>
          </p:cNvSpPr>
          <p:nvPr>
            <p:ph type="sldNum" sz="quarter" idx="12"/>
          </p:nvPr>
        </p:nvSpPr>
        <p:spPr/>
        <p:txBody>
          <a:bodyPr/>
          <a:lstStyle>
            <a:lvl1pPr>
              <a:defRPr b="1" i="0">
                <a:latin typeface="Georgia" panose="02040502050405020303" pitchFamily="18" charset="0"/>
              </a:defRPr>
            </a:lvl1pPr>
          </a:lstStyle>
          <a:p>
            <a:fld id="{BAF45662-B160-ED44-B3FC-960023CDBB23}" type="slidenum">
              <a:rPr lang="en-US" smtClean="0"/>
              <a:pPr/>
              <a:t>‹#›</a:t>
            </a:fld>
            <a:endParaRPr lang="en-US"/>
          </a:p>
        </p:txBody>
      </p:sp>
      <p:sp>
        <p:nvSpPr>
          <p:cNvPr id="5" name="Title 1">
            <a:extLst>
              <a:ext uri="{FF2B5EF4-FFF2-40B4-BE49-F238E27FC236}">
                <a16:creationId xmlns:a16="http://schemas.microsoft.com/office/drawing/2014/main" id="{62C1652F-6E0C-F84B-B203-4099BE7D9737}"/>
              </a:ext>
            </a:extLst>
          </p:cNvPr>
          <p:cNvSpPr>
            <a:spLocks noGrp="1"/>
          </p:cNvSpPr>
          <p:nvPr>
            <p:ph type="title" hasCustomPrompt="1"/>
          </p:nvPr>
        </p:nvSpPr>
        <p:spPr>
          <a:xfrm>
            <a:off x="495300" y="571500"/>
            <a:ext cx="11201400" cy="1028700"/>
          </a:xfrm>
        </p:spPr>
        <p:txBody>
          <a:bodyPr/>
          <a:lstStyle>
            <a:lvl1pPr>
              <a:defRPr b="1" i="0">
                <a:latin typeface="Georgia" panose="02040502050405020303" pitchFamily="18" charset="0"/>
              </a:defRPr>
            </a:lvl1pPr>
          </a:lstStyle>
          <a:p>
            <a:r>
              <a:rPr lang="en-US"/>
              <a:t>Financials</a:t>
            </a:r>
          </a:p>
        </p:txBody>
      </p:sp>
      <p:sp>
        <p:nvSpPr>
          <p:cNvPr id="27" name="Pentagon 26">
            <a:extLst>
              <a:ext uri="{FF2B5EF4-FFF2-40B4-BE49-F238E27FC236}">
                <a16:creationId xmlns:a16="http://schemas.microsoft.com/office/drawing/2014/main" id="{7E6CF813-668A-E247-8E1F-9A2730B986E2}"/>
              </a:ext>
            </a:extLst>
          </p:cNvPr>
          <p:cNvSpPr/>
          <p:nvPr userDrawn="1"/>
        </p:nvSpPr>
        <p:spPr>
          <a:xfrm>
            <a:off x="266337" y="2476500"/>
            <a:ext cx="457926" cy="647700"/>
          </a:xfrm>
          <a:prstGeom prst="homePlat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sp>
        <p:nvSpPr>
          <p:cNvPr id="24" name="Table Placeholder 13">
            <a:extLst>
              <a:ext uri="{FF2B5EF4-FFF2-40B4-BE49-F238E27FC236}">
                <a16:creationId xmlns:a16="http://schemas.microsoft.com/office/drawing/2014/main" id="{C675B271-7E2A-E042-BB0F-2A55D8606794}"/>
              </a:ext>
            </a:extLst>
          </p:cNvPr>
          <p:cNvSpPr>
            <a:spLocks noGrp="1"/>
          </p:cNvSpPr>
          <p:nvPr>
            <p:ph type="tbl" sz="quarter" idx="14"/>
          </p:nvPr>
        </p:nvSpPr>
        <p:spPr>
          <a:xfrm>
            <a:off x="495300" y="1790700"/>
            <a:ext cx="11201400" cy="4495800"/>
          </a:xfrm>
        </p:spPr>
        <p:txBody>
          <a:bodyPr anchor="ctr">
            <a:normAutofit/>
          </a:bodyPr>
          <a:lstStyle>
            <a:lvl1pPr marL="0" indent="0">
              <a:buNone/>
              <a:defRPr sz="1600" b="1">
                <a:solidFill>
                  <a:srgbClr val="535453"/>
                </a:solidFill>
              </a:defRPr>
            </a:lvl1pPr>
          </a:lstStyle>
          <a:p>
            <a:r>
              <a:rPr lang="en-US"/>
              <a:t>Click icon to add table</a:t>
            </a:r>
          </a:p>
        </p:txBody>
      </p:sp>
    </p:spTree>
    <p:extLst>
      <p:ext uri="{BB962C8B-B14F-4D97-AF65-F5344CB8AC3E}">
        <p14:creationId xmlns:p14="http://schemas.microsoft.com/office/powerpoint/2010/main" val="19502499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926723-38CE-C642-BC4A-ECCB2AC20C5D}"/>
              </a:ext>
            </a:extLst>
          </p:cNvPr>
          <p:cNvSpPr>
            <a:spLocks noGrp="1"/>
          </p:cNvSpPr>
          <p:nvPr>
            <p:ph type="dt" sz="half" idx="10"/>
          </p:nvPr>
        </p:nvSpPr>
        <p:spPr/>
        <p:txBody>
          <a:bodyPr/>
          <a:lstStyle>
            <a:lvl1pPr>
              <a:defRPr b="1" i="0">
                <a:latin typeface="Georgia" panose="02040502050405020303" pitchFamily="18" charset="0"/>
              </a:defRPr>
            </a:lvl1pPr>
          </a:lstStyle>
          <a:p>
            <a:endParaRPr lang="en-US"/>
          </a:p>
        </p:txBody>
      </p:sp>
      <p:sp>
        <p:nvSpPr>
          <p:cNvPr id="3" name="Footer Placeholder 2">
            <a:extLst>
              <a:ext uri="{FF2B5EF4-FFF2-40B4-BE49-F238E27FC236}">
                <a16:creationId xmlns:a16="http://schemas.microsoft.com/office/drawing/2014/main" id="{E50C606B-FBF5-854D-B58F-8AD779ABF298}"/>
              </a:ext>
            </a:extLst>
          </p:cNvPr>
          <p:cNvSpPr>
            <a:spLocks noGrp="1"/>
          </p:cNvSpPr>
          <p:nvPr>
            <p:ph type="ftr" sz="quarter" idx="11"/>
          </p:nvPr>
        </p:nvSpPr>
        <p:spPr/>
        <p:txBody>
          <a:bodyPr/>
          <a:lstStyle>
            <a:lvl1pPr>
              <a:defRPr b="1" i="0">
                <a:latin typeface="Georgia" panose="02040502050405020303" pitchFamily="18" charset="0"/>
              </a:defRPr>
            </a:lvl1pPr>
          </a:lstStyle>
          <a:p>
            <a:endParaRPr lang="en-US"/>
          </a:p>
        </p:txBody>
      </p:sp>
      <p:sp>
        <p:nvSpPr>
          <p:cNvPr id="4" name="Slide Number Placeholder 3">
            <a:extLst>
              <a:ext uri="{FF2B5EF4-FFF2-40B4-BE49-F238E27FC236}">
                <a16:creationId xmlns:a16="http://schemas.microsoft.com/office/drawing/2014/main" id="{A40A2C29-61AA-C24B-AD48-CD00C23D033C}"/>
              </a:ext>
            </a:extLst>
          </p:cNvPr>
          <p:cNvSpPr>
            <a:spLocks noGrp="1"/>
          </p:cNvSpPr>
          <p:nvPr>
            <p:ph type="sldNum" sz="quarter" idx="12"/>
          </p:nvPr>
        </p:nvSpPr>
        <p:spPr/>
        <p:txBody>
          <a:bodyPr/>
          <a:lstStyle>
            <a:lvl1pPr>
              <a:defRPr b="1" i="0">
                <a:latin typeface="Georgia" panose="02040502050405020303" pitchFamily="18" charset="0"/>
              </a:defRPr>
            </a:lvl1pPr>
          </a:lstStyle>
          <a:p>
            <a:fld id="{BAF45662-B160-ED44-B3FC-960023CDBB23}" type="slidenum">
              <a:rPr lang="en-US" smtClean="0"/>
              <a:pPr/>
              <a:t>‹#›</a:t>
            </a:fld>
            <a:endParaRPr lang="en-US"/>
          </a:p>
        </p:txBody>
      </p:sp>
      <p:sp>
        <p:nvSpPr>
          <p:cNvPr id="5" name="Title 1">
            <a:extLst>
              <a:ext uri="{FF2B5EF4-FFF2-40B4-BE49-F238E27FC236}">
                <a16:creationId xmlns:a16="http://schemas.microsoft.com/office/drawing/2014/main" id="{62C1652F-6E0C-F84B-B203-4099BE7D9737}"/>
              </a:ext>
            </a:extLst>
          </p:cNvPr>
          <p:cNvSpPr>
            <a:spLocks noGrp="1"/>
          </p:cNvSpPr>
          <p:nvPr>
            <p:ph type="title"/>
          </p:nvPr>
        </p:nvSpPr>
        <p:spPr>
          <a:xfrm>
            <a:off x="495300" y="571500"/>
            <a:ext cx="11201400" cy="1028700"/>
          </a:xfrm>
        </p:spPr>
        <p:txBody>
          <a:bodyPr/>
          <a:lstStyle>
            <a:lvl1pPr>
              <a:defRPr b="1" i="0">
                <a:latin typeface="Georgia" panose="02040502050405020303" pitchFamily="18" charset="0"/>
              </a:defRPr>
            </a:lvl1pPr>
          </a:lstStyle>
          <a:p>
            <a:r>
              <a:rPr lang="en-US"/>
              <a:t>Click to edit Master title style</a:t>
            </a:r>
          </a:p>
        </p:txBody>
      </p:sp>
      <p:sp>
        <p:nvSpPr>
          <p:cNvPr id="27" name="Pentagon 26">
            <a:extLst>
              <a:ext uri="{FF2B5EF4-FFF2-40B4-BE49-F238E27FC236}">
                <a16:creationId xmlns:a16="http://schemas.microsoft.com/office/drawing/2014/main" id="{7E6CF813-668A-E247-8E1F-9A2730B986E2}"/>
              </a:ext>
            </a:extLst>
          </p:cNvPr>
          <p:cNvSpPr/>
          <p:nvPr userDrawn="1"/>
        </p:nvSpPr>
        <p:spPr>
          <a:xfrm>
            <a:off x="266337" y="2476500"/>
            <a:ext cx="457926" cy="647700"/>
          </a:xfrm>
          <a:prstGeom prst="homePlat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spTree>
    <p:extLst>
      <p:ext uri="{BB962C8B-B14F-4D97-AF65-F5344CB8AC3E}">
        <p14:creationId xmlns:p14="http://schemas.microsoft.com/office/powerpoint/2010/main" val="42518060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amp;A or Thank you">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87209371-7304-F644-A8F8-C0112F57A220}"/>
              </a:ext>
            </a:extLst>
          </p:cNvPr>
          <p:cNvPicPr>
            <a:picLocks noChangeAspect="1"/>
          </p:cNvPicPr>
          <p:nvPr userDrawn="1"/>
        </p:nvPicPr>
        <p:blipFill>
          <a:blip r:embed="rId2"/>
          <a:stretch>
            <a:fillRect/>
          </a:stretch>
        </p:blipFill>
        <p:spPr>
          <a:xfrm flipH="1">
            <a:off x="-55085" y="-107575"/>
            <a:ext cx="12251107" cy="6965576"/>
          </a:xfrm>
          <a:prstGeom prst="rect">
            <a:avLst/>
          </a:prstGeom>
        </p:spPr>
      </p:pic>
      <p:pic>
        <p:nvPicPr>
          <p:cNvPr id="12" name="Picture 11">
            <a:extLst>
              <a:ext uri="{FF2B5EF4-FFF2-40B4-BE49-F238E27FC236}">
                <a16:creationId xmlns:a16="http://schemas.microsoft.com/office/drawing/2014/main" id="{80FCD7F3-AB61-454A-830C-185395A072AC}"/>
              </a:ext>
            </a:extLst>
          </p:cNvPr>
          <p:cNvPicPr>
            <a:picLocks noChangeAspect="1"/>
          </p:cNvPicPr>
          <p:nvPr userDrawn="1"/>
        </p:nvPicPr>
        <p:blipFill>
          <a:blip r:embed="rId3"/>
          <a:stretch>
            <a:fillRect/>
          </a:stretch>
        </p:blipFill>
        <p:spPr>
          <a:xfrm>
            <a:off x="9433104" y="5474350"/>
            <a:ext cx="2351784" cy="947913"/>
          </a:xfrm>
          <a:prstGeom prst="rect">
            <a:avLst/>
          </a:prstGeom>
        </p:spPr>
      </p:pic>
      <p:sp>
        <p:nvSpPr>
          <p:cNvPr id="24" name="Text Placeholder 23">
            <a:extLst>
              <a:ext uri="{FF2B5EF4-FFF2-40B4-BE49-F238E27FC236}">
                <a16:creationId xmlns:a16="http://schemas.microsoft.com/office/drawing/2014/main" id="{B510FD3D-1824-E54A-B083-7B0F31EA0AC5}"/>
              </a:ext>
            </a:extLst>
          </p:cNvPr>
          <p:cNvSpPr>
            <a:spLocks noGrp="1"/>
          </p:cNvSpPr>
          <p:nvPr>
            <p:ph type="body" sz="quarter" idx="13" hasCustomPrompt="1"/>
          </p:nvPr>
        </p:nvSpPr>
        <p:spPr>
          <a:xfrm>
            <a:off x="1188720" y="1418239"/>
            <a:ext cx="6827537" cy="917338"/>
          </a:xfrm>
        </p:spPr>
        <p:txBody>
          <a:bodyPr/>
          <a:lstStyle>
            <a:lvl1pPr marL="0" indent="0">
              <a:buNone/>
              <a:defRPr sz="5400" b="1" i="0">
                <a:solidFill>
                  <a:schemeClr val="tx1"/>
                </a:solidFill>
                <a:latin typeface="Georgia" panose="02040502050405020303" pitchFamily="18" charset="0"/>
              </a:defRPr>
            </a:lvl1pPr>
          </a:lstStyle>
          <a:p>
            <a:pPr lvl="0"/>
            <a:r>
              <a:rPr lang="en-US"/>
              <a:t>Thank you</a:t>
            </a:r>
          </a:p>
          <a:p>
            <a:pPr lvl="1"/>
            <a:endParaRPr lang="en-US"/>
          </a:p>
        </p:txBody>
      </p:sp>
    </p:spTree>
    <p:extLst>
      <p:ext uri="{BB962C8B-B14F-4D97-AF65-F5344CB8AC3E}">
        <p14:creationId xmlns:p14="http://schemas.microsoft.com/office/powerpoint/2010/main" val="27158335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97445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Geisinger">
    <p:bg>
      <p:bgPr>
        <a:solidFill>
          <a:schemeClr val="accent5">
            <a:lumMod val="85000"/>
            <a:alpha val="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44F4BA1-D1C0-9B4E-B827-E06264FE4304}"/>
              </a:ext>
            </a:extLst>
          </p:cNvPr>
          <p:cNvSpPr/>
          <p:nvPr userDrawn="1"/>
        </p:nvSpPr>
        <p:spPr>
          <a:xfrm>
            <a:off x="0" y="0"/>
            <a:ext cx="12192000" cy="6858000"/>
          </a:xfrm>
          <a:prstGeom prst="rect">
            <a:avLst/>
          </a:prstGeom>
          <a:solidFill>
            <a:schemeClr val="bg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schemeClr val="bg1"/>
              </a:solidFill>
            </a:endParaRPr>
          </a:p>
        </p:txBody>
      </p:sp>
      <p:pic>
        <p:nvPicPr>
          <p:cNvPr id="28" name="Picture 27">
            <a:extLst>
              <a:ext uri="{FF2B5EF4-FFF2-40B4-BE49-F238E27FC236}">
                <a16:creationId xmlns:a16="http://schemas.microsoft.com/office/drawing/2014/main" id="{87209371-7304-F644-A8F8-C0112F57A220}"/>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9554" y="-107576"/>
            <a:ext cx="12251107" cy="6965576"/>
          </a:xfrm>
          <a:prstGeom prst="rect">
            <a:avLst/>
          </a:prstGeom>
        </p:spPr>
      </p:pic>
      <p:pic>
        <p:nvPicPr>
          <p:cNvPr id="12" name="Picture 11">
            <a:extLst>
              <a:ext uri="{FF2B5EF4-FFF2-40B4-BE49-F238E27FC236}">
                <a16:creationId xmlns:a16="http://schemas.microsoft.com/office/drawing/2014/main" id="{80FCD7F3-AB61-454A-830C-185395A072AC}"/>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914533" y="5327174"/>
            <a:ext cx="2662876" cy="1073302"/>
          </a:xfrm>
          <a:prstGeom prst="rect">
            <a:avLst/>
          </a:prstGeom>
        </p:spPr>
      </p:pic>
      <p:sp>
        <p:nvSpPr>
          <p:cNvPr id="6" name="Text Placeholder 23">
            <a:extLst>
              <a:ext uri="{FF2B5EF4-FFF2-40B4-BE49-F238E27FC236}">
                <a16:creationId xmlns:a16="http://schemas.microsoft.com/office/drawing/2014/main" id="{71A83949-FFC5-BA4E-BFE3-8D75CA6F2D72}"/>
              </a:ext>
            </a:extLst>
          </p:cNvPr>
          <p:cNvSpPr>
            <a:spLocks noGrp="1"/>
          </p:cNvSpPr>
          <p:nvPr>
            <p:ph type="body" sz="quarter" idx="17" hasCustomPrompt="1"/>
          </p:nvPr>
        </p:nvSpPr>
        <p:spPr>
          <a:xfrm>
            <a:off x="1188720" y="1144270"/>
            <a:ext cx="7330440" cy="1752600"/>
          </a:xfrm>
          <a:prstGeom prst="rect">
            <a:avLst/>
          </a:prstGeom>
        </p:spPr>
        <p:txBody>
          <a:bodyPr/>
          <a:lstStyle>
            <a:lvl1pPr marL="576263" marR="0" indent="-569913"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5400" b="1" i="0">
                <a:solidFill>
                  <a:schemeClr val="bg1"/>
                </a:solidFill>
                <a:latin typeface="Georgia" panose="02040502050405020303" pitchFamily="18" charset="0"/>
              </a:defRPr>
            </a:lvl1pPr>
            <a:lvl2pPr marL="1093788" indent="-636588">
              <a:tabLst/>
              <a:defRPr sz="5400" b="1">
                <a:solidFill>
                  <a:schemeClr val="bg1"/>
                </a:solidFill>
                <a:latin typeface="Georgia" panose="02040502050405020303" pitchFamily="18" charset="0"/>
              </a:defRPr>
            </a:lvl2pPr>
            <a:lvl3pPr marL="1431925" indent="-517525">
              <a:buFont typeface="Arial" panose="020B0604020202020204" pitchFamily="34" charset="0"/>
              <a:buChar char="•"/>
              <a:tabLst/>
              <a:defRPr sz="4800" b="1" i="0">
                <a:solidFill>
                  <a:schemeClr val="bg1"/>
                </a:solidFill>
                <a:latin typeface="Georgia" panose="02040502050405020303" pitchFamily="18" charset="0"/>
              </a:defRPr>
            </a:lvl3pPr>
            <a:lvl4pPr marL="1890713" indent="-519113">
              <a:buFont typeface="Arial" panose="020B0604020202020204" pitchFamily="34" charset="0"/>
              <a:buChar char="•"/>
              <a:tabLst/>
              <a:defRPr sz="4800" b="1" i="0">
                <a:solidFill>
                  <a:schemeClr val="bg1"/>
                </a:solidFill>
                <a:latin typeface="Georgia" panose="02040502050405020303" pitchFamily="18" charset="0"/>
              </a:defRPr>
            </a:lvl4pPr>
            <a:lvl5pPr marL="2295525" indent="-466725">
              <a:tabLst/>
              <a:defRPr sz="4400" b="1" i="0">
                <a:solidFill>
                  <a:schemeClr val="bg1"/>
                </a:solidFill>
                <a:latin typeface="Georgia" panose="02040502050405020303" pitchFamily="18" charset="0"/>
              </a:defRPr>
            </a:lvl5pPr>
            <a:lvl6pPr marL="2755900" indent="-469900">
              <a:tabLst/>
              <a:defRPr sz="4400" b="1" i="0">
                <a:solidFill>
                  <a:schemeClr val="bg1"/>
                </a:solidFill>
                <a:latin typeface="Georgia" panose="02040502050405020303" pitchFamily="18" charset="0"/>
              </a:defRPr>
            </a:lvl6pPr>
            <a:lvl7pPr marL="3201988" indent="-458788">
              <a:tabLst/>
              <a:defRPr sz="4000" b="1" i="0">
                <a:solidFill>
                  <a:schemeClr val="bg1"/>
                </a:solidFill>
                <a:latin typeface="Georgia" panose="02040502050405020303" pitchFamily="18" charset="0"/>
              </a:defRPr>
            </a:lvl7pPr>
            <a:lvl8pPr marL="3606800" indent="-406400">
              <a:tabLst/>
              <a:defRPr sz="4000" b="1" i="0">
                <a:solidFill>
                  <a:schemeClr val="bg1"/>
                </a:solidFill>
                <a:latin typeface="Georgia" panose="02040502050405020303" pitchFamily="18" charset="0"/>
              </a:defRPr>
            </a:lvl8pPr>
            <a:lvl9pPr marL="4119563" indent="-461963">
              <a:tabLst/>
              <a:defRPr sz="4000" b="1" i="0">
                <a:solidFill>
                  <a:schemeClr val="bg1"/>
                </a:solidFill>
                <a:latin typeface="Georgia" panose="02040502050405020303" pitchFamily="18" charset="0"/>
              </a:defRPr>
            </a:lvl9pPr>
          </a:lstStyle>
          <a:p>
            <a:pPr marL="0" indent="0">
              <a:buNone/>
            </a:pPr>
            <a:r>
              <a:rPr lang="en-US"/>
              <a:t>Click here to edit master style subtitle or presenters' titles</a:t>
            </a:r>
          </a:p>
          <a:p>
            <a:pPr lvl="0"/>
            <a:r>
              <a:rPr lang="en-US"/>
              <a:t>First Level</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 level</a:t>
            </a:r>
          </a:p>
          <a:p>
            <a:pPr lvl="8"/>
            <a:r>
              <a:rPr lang="en-US"/>
              <a:t>Ninth level</a:t>
            </a:r>
            <a:br>
              <a:rPr lang="en-US"/>
            </a:br>
            <a:endParaRPr lang="en-US"/>
          </a:p>
          <a:p>
            <a:pPr lvl="1"/>
            <a:endParaRPr lang="en-US"/>
          </a:p>
        </p:txBody>
      </p:sp>
      <p:sp>
        <p:nvSpPr>
          <p:cNvPr id="7" name="Text Placeholder 25">
            <a:extLst>
              <a:ext uri="{FF2B5EF4-FFF2-40B4-BE49-F238E27FC236}">
                <a16:creationId xmlns:a16="http://schemas.microsoft.com/office/drawing/2014/main" id="{B8D5E719-29A1-1E4C-98F0-2F38CDC61B0F}"/>
              </a:ext>
            </a:extLst>
          </p:cNvPr>
          <p:cNvSpPr>
            <a:spLocks noGrp="1"/>
          </p:cNvSpPr>
          <p:nvPr>
            <p:ph type="body" sz="quarter" idx="14" hasCustomPrompt="1"/>
          </p:nvPr>
        </p:nvSpPr>
        <p:spPr>
          <a:xfrm>
            <a:off x="8519160" y="4724401"/>
            <a:ext cx="3177540" cy="1676075"/>
          </a:xfrm>
          <a:prstGeom prst="rect">
            <a:avLst/>
          </a:prstGeom>
        </p:spPr>
        <p:txBody>
          <a:bodyPr>
            <a:normAutofit/>
          </a:bodyPr>
          <a:lstStyle>
            <a:lvl1pPr marL="342900" indent="-342900">
              <a:buFont typeface="Arial" panose="020B0604020202020204" pitchFamily="34" charset="0"/>
              <a:buChar char="•"/>
              <a:defRPr sz="2400">
                <a:solidFill>
                  <a:srgbClr val="535453"/>
                </a:solidFill>
              </a:defRPr>
            </a:lvl1pPr>
            <a:lvl2pPr>
              <a:defRPr sz="2400"/>
            </a:lvl2pPr>
            <a:lvl3pPr marL="1257300" indent="-342900">
              <a:buFont typeface="Arial" panose="020B0604020202020204" pitchFamily="34" charset="0"/>
              <a:buChar char="•"/>
              <a:defRPr sz="2000">
                <a:solidFill>
                  <a:srgbClr val="535453"/>
                </a:solidFill>
              </a:defRPr>
            </a:lvl3pPr>
            <a:lvl4pPr marL="1657350" indent="-285750">
              <a:buFont typeface="Arial" panose="020B0604020202020204" pitchFamily="34" charset="0"/>
              <a:buChar char="•"/>
              <a:defRPr sz="2000">
                <a:solidFill>
                  <a:srgbClr val="535453"/>
                </a:solidFill>
              </a:defRPr>
            </a:lvl4pPr>
            <a:lvl5pPr>
              <a:defRPr sz="1800">
                <a:solidFill>
                  <a:srgbClr val="535453"/>
                </a:solidFill>
              </a:defRPr>
            </a:lvl5pPr>
            <a:lvl6pPr>
              <a:defRPr sz="1800"/>
            </a:lvl6pPr>
            <a:lvl7pPr>
              <a:defRPr sz="1600">
                <a:solidFill>
                  <a:srgbClr val="535453"/>
                </a:solidFill>
              </a:defRPr>
            </a:lvl7pPr>
            <a:lvl8pPr>
              <a:defRPr sz="1400">
                <a:solidFill>
                  <a:srgbClr val="535453"/>
                </a:solidFill>
              </a:defRPr>
            </a:lvl8pPr>
            <a:lvl9pPr>
              <a:defRPr sz="1400">
                <a:solidFill>
                  <a:srgbClr val="535453"/>
                </a:solidFill>
              </a:defRPr>
            </a:lvl9pPr>
          </a:lstStyle>
          <a:p>
            <a:pPr marL="0" indent="0">
              <a:buNone/>
            </a:pPr>
            <a:r>
              <a:rPr lang="en-US"/>
              <a:t>Click to edit master text </a:t>
            </a:r>
            <a:r>
              <a:rPr lang="en-US" err="1"/>
              <a:t>adipiscing</a:t>
            </a:r>
            <a:r>
              <a:rPr lang="en-US"/>
              <a:t> </a:t>
            </a:r>
            <a:r>
              <a:rPr lang="en-US" err="1"/>
              <a:t>elit</a:t>
            </a:r>
            <a:endParaRPr lang="en-US"/>
          </a:p>
          <a:p>
            <a:r>
              <a:rPr lang="en-US"/>
              <a:t>Ut </a:t>
            </a:r>
            <a:r>
              <a:rPr lang="en-US" err="1"/>
              <a:t>congue</a:t>
            </a:r>
            <a:r>
              <a:rPr lang="en-US"/>
              <a:t> </a:t>
            </a:r>
            <a:r>
              <a:rPr lang="en-US" err="1"/>
              <a:t>quis</a:t>
            </a:r>
            <a:r>
              <a:rPr lang="en-US"/>
              <a:t> </a:t>
            </a:r>
            <a:r>
              <a:rPr lang="en-US" err="1"/>
              <a:t>tortor</a:t>
            </a:r>
            <a:r>
              <a:rPr lang="en-US"/>
              <a:t> </a:t>
            </a:r>
            <a:r>
              <a:rPr lang="en-US" err="1"/>
              <a:t>eget</a:t>
            </a:r>
            <a:r>
              <a:rPr lang="en-US"/>
              <a:t> </a:t>
            </a:r>
            <a:r>
              <a:rPr lang="en-US" err="1"/>
              <a:t>sodales</a:t>
            </a:r>
            <a:r>
              <a:rPr lang="en-US"/>
              <a:t>.</a:t>
            </a:r>
          </a:p>
          <a:p>
            <a:pPr lvl="1"/>
            <a:r>
              <a:rPr lang="en-US"/>
              <a:t>Second level </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 level</a:t>
            </a:r>
          </a:p>
          <a:p>
            <a:pPr lvl="8"/>
            <a:r>
              <a:rPr lang="en-US"/>
              <a:t>Nineth level</a:t>
            </a:r>
          </a:p>
        </p:txBody>
      </p:sp>
    </p:spTree>
    <p:extLst>
      <p:ext uri="{BB962C8B-B14F-4D97-AF65-F5344CB8AC3E}">
        <p14:creationId xmlns:p14="http://schemas.microsoft.com/office/powerpoint/2010/main" val="4539078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eading-3Images+tex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67621B3-8EC3-F34E-B89F-E345DB6C0AE6}"/>
              </a:ext>
            </a:extLst>
          </p:cNvPr>
          <p:cNvSpPr/>
          <p:nvPr userDrawn="1"/>
        </p:nvSpPr>
        <p:spPr>
          <a:xfrm>
            <a:off x="0" y="0"/>
            <a:ext cx="12192000" cy="6858000"/>
          </a:xfrm>
          <a:prstGeom prst="rect">
            <a:avLst/>
          </a:prstGeom>
          <a:solidFill>
            <a:schemeClr val="bg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4772531B-DDB8-A144-9D29-0263DCA10362}"/>
              </a:ext>
            </a:extLst>
          </p:cNvPr>
          <p:cNvSpPr>
            <a:spLocks noGrp="1"/>
          </p:cNvSpPr>
          <p:nvPr>
            <p:ph type="title"/>
          </p:nvPr>
        </p:nvSpPr>
        <p:spPr>
          <a:xfrm>
            <a:off x="495300" y="571500"/>
            <a:ext cx="11201400" cy="1028700"/>
          </a:xfrm>
          <a:prstGeom prst="rect">
            <a:avLst/>
          </a:prstGeom>
        </p:spPr>
        <p:txBody>
          <a:bodyPr/>
          <a:lstStyle>
            <a:lvl1pPr>
              <a:defRPr b="1" i="0">
                <a:latin typeface="Georgia" panose="02040502050405020303" pitchFamily="18" charset="0"/>
              </a:defRPr>
            </a:lvl1pPr>
          </a:lstStyle>
          <a:p>
            <a:r>
              <a:rPr lang="en-US"/>
              <a:t>Click to edit Master title style</a:t>
            </a:r>
          </a:p>
        </p:txBody>
      </p:sp>
      <p:sp>
        <p:nvSpPr>
          <p:cNvPr id="7" name="Text Placeholder 6">
            <a:extLst>
              <a:ext uri="{FF2B5EF4-FFF2-40B4-BE49-F238E27FC236}">
                <a16:creationId xmlns:a16="http://schemas.microsoft.com/office/drawing/2014/main" id="{7559D88C-2A9A-8046-A114-7A439B908788}"/>
              </a:ext>
            </a:extLst>
          </p:cNvPr>
          <p:cNvSpPr>
            <a:spLocks noGrp="1"/>
          </p:cNvSpPr>
          <p:nvPr>
            <p:ph type="body" sz="quarter" idx="13"/>
          </p:nvPr>
        </p:nvSpPr>
        <p:spPr>
          <a:xfrm>
            <a:off x="495300" y="1525798"/>
            <a:ext cx="11201400" cy="495300"/>
          </a:xfrm>
          <a:prstGeom prst="rect">
            <a:avLst/>
          </a:prstGeom>
        </p:spPr>
        <p:txBody>
          <a:bodyPr>
            <a:normAutofit/>
          </a:bodyPr>
          <a:lstStyle>
            <a:lvl1pPr marL="0" indent="0">
              <a:buNone/>
              <a:defRPr sz="1800">
                <a:solidFill>
                  <a:schemeClr val="tx2"/>
                </a:solidFill>
              </a:defRPr>
            </a:lvl1pPr>
          </a:lstStyle>
          <a:p>
            <a:pPr lvl="0"/>
            <a:r>
              <a:rPr lang="en-US"/>
              <a:t>Click to edit Master text styles</a:t>
            </a:r>
          </a:p>
        </p:txBody>
      </p:sp>
      <p:sp>
        <p:nvSpPr>
          <p:cNvPr id="20" name="Picture Placeholder 17">
            <a:extLst>
              <a:ext uri="{FF2B5EF4-FFF2-40B4-BE49-F238E27FC236}">
                <a16:creationId xmlns:a16="http://schemas.microsoft.com/office/drawing/2014/main" id="{F41E45B0-CC6B-6D43-B184-03F3AC5056F2}"/>
              </a:ext>
            </a:extLst>
          </p:cNvPr>
          <p:cNvSpPr>
            <a:spLocks noGrp="1"/>
          </p:cNvSpPr>
          <p:nvPr>
            <p:ph type="pic" sz="quarter" idx="16"/>
          </p:nvPr>
        </p:nvSpPr>
        <p:spPr>
          <a:xfrm>
            <a:off x="7669774" y="2790699"/>
            <a:ext cx="2279588" cy="2123322"/>
          </a:xfrm>
          <a:prstGeom prst="rect">
            <a:avLst/>
          </a:prstGeom>
        </p:spPr>
        <p:txBody>
          <a:bodyPr/>
          <a:lstStyle>
            <a:lvl1pPr marL="6350" indent="-6350">
              <a:buNone/>
              <a:tabLst/>
              <a:defRPr/>
            </a:lvl1pPr>
          </a:lstStyle>
          <a:p>
            <a:r>
              <a:rPr lang="en-US"/>
              <a:t>Click icon to add picture</a:t>
            </a:r>
          </a:p>
        </p:txBody>
      </p:sp>
      <p:sp>
        <p:nvSpPr>
          <p:cNvPr id="28" name="Text Placeholder 23">
            <a:extLst>
              <a:ext uri="{FF2B5EF4-FFF2-40B4-BE49-F238E27FC236}">
                <a16:creationId xmlns:a16="http://schemas.microsoft.com/office/drawing/2014/main" id="{B0CAB5D5-41E8-0C4D-92F9-47F71D50A8F6}"/>
              </a:ext>
            </a:extLst>
          </p:cNvPr>
          <p:cNvSpPr>
            <a:spLocks noGrp="1"/>
          </p:cNvSpPr>
          <p:nvPr>
            <p:ph type="body" sz="quarter" idx="22" hasCustomPrompt="1"/>
          </p:nvPr>
        </p:nvSpPr>
        <p:spPr>
          <a:xfrm>
            <a:off x="7669774" y="5144810"/>
            <a:ext cx="2279588" cy="368300"/>
          </a:xfrm>
          <a:prstGeom prst="rect">
            <a:avLst/>
          </a:prstGeom>
        </p:spPr>
        <p:txBody>
          <a:bodyP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rgbClr val="1CB7BA"/>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solidFill>
                  <a:srgbClr val="1CB7BA"/>
                </a:solidFill>
                <a:latin typeface="Georgia" panose="020B0604020202020204" pitchFamily="34" charset="0"/>
                <a:cs typeface="Georgia" panose="020B0604020202020204" pitchFamily="34" charset="0"/>
              </a:rPr>
              <a:t>Click here to edit</a:t>
            </a:r>
          </a:p>
          <a:p>
            <a:pPr lvl="0"/>
            <a:endParaRPr lang="en-US"/>
          </a:p>
        </p:txBody>
      </p:sp>
      <p:sp>
        <p:nvSpPr>
          <p:cNvPr id="33" name="Text Placeholder 23">
            <a:extLst>
              <a:ext uri="{FF2B5EF4-FFF2-40B4-BE49-F238E27FC236}">
                <a16:creationId xmlns:a16="http://schemas.microsoft.com/office/drawing/2014/main" id="{A9A0709D-0ED6-A94C-BB3D-50DC9C55FBD1}"/>
              </a:ext>
            </a:extLst>
          </p:cNvPr>
          <p:cNvSpPr>
            <a:spLocks noGrp="1"/>
          </p:cNvSpPr>
          <p:nvPr>
            <p:ph type="body" sz="quarter" idx="26" hasCustomPrompt="1"/>
          </p:nvPr>
        </p:nvSpPr>
        <p:spPr>
          <a:xfrm>
            <a:off x="7669774" y="5519383"/>
            <a:ext cx="2279588" cy="368300"/>
          </a:xfrm>
          <a:prstGeom prst="rect">
            <a:avLst/>
          </a:prstGeom>
        </p:spPr>
        <p:txBody>
          <a:bodyP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6"/>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solidFill>
                  <a:srgbClr val="1CB7BA"/>
                </a:solidFill>
                <a:latin typeface="Georgia" panose="020B0604020202020204" pitchFamily="34" charset="0"/>
                <a:cs typeface="Georgia" panose="020B0604020202020204" pitchFamily="34" charset="0"/>
              </a:rPr>
              <a:t>Family Doctor</a:t>
            </a:r>
          </a:p>
          <a:p>
            <a:pPr lvl="0"/>
            <a:endParaRPr lang="en-US"/>
          </a:p>
        </p:txBody>
      </p:sp>
      <p:sp>
        <p:nvSpPr>
          <p:cNvPr id="38" name="Picture Placeholder 17">
            <a:extLst>
              <a:ext uri="{FF2B5EF4-FFF2-40B4-BE49-F238E27FC236}">
                <a16:creationId xmlns:a16="http://schemas.microsoft.com/office/drawing/2014/main" id="{71871A4E-2031-A349-9C64-4686DCC9B9E6}"/>
              </a:ext>
            </a:extLst>
          </p:cNvPr>
          <p:cNvSpPr>
            <a:spLocks noGrp="1"/>
          </p:cNvSpPr>
          <p:nvPr>
            <p:ph type="pic" sz="quarter" idx="27"/>
          </p:nvPr>
        </p:nvSpPr>
        <p:spPr>
          <a:xfrm>
            <a:off x="4959625" y="2790699"/>
            <a:ext cx="2279588" cy="2123322"/>
          </a:xfrm>
          <a:prstGeom prst="rect">
            <a:avLst/>
          </a:prstGeom>
        </p:spPr>
        <p:txBody>
          <a:bodyPr/>
          <a:lstStyle>
            <a:lvl1pPr marL="6350" indent="-6350">
              <a:buNone/>
              <a:tabLst/>
              <a:defRPr/>
            </a:lvl1pPr>
          </a:lstStyle>
          <a:p>
            <a:r>
              <a:rPr lang="en-US"/>
              <a:t>Click icon to add picture</a:t>
            </a:r>
          </a:p>
        </p:txBody>
      </p:sp>
      <p:sp>
        <p:nvSpPr>
          <p:cNvPr id="39" name="Text Placeholder 23">
            <a:extLst>
              <a:ext uri="{FF2B5EF4-FFF2-40B4-BE49-F238E27FC236}">
                <a16:creationId xmlns:a16="http://schemas.microsoft.com/office/drawing/2014/main" id="{C2DFC957-7301-9E45-959F-899AB05879AD}"/>
              </a:ext>
            </a:extLst>
          </p:cNvPr>
          <p:cNvSpPr>
            <a:spLocks noGrp="1"/>
          </p:cNvSpPr>
          <p:nvPr>
            <p:ph type="body" sz="quarter" idx="28" hasCustomPrompt="1"/>
          </p:nvPr>
        </p:nvSpPr>
        <p:spPr>
          <a:xfrm>
            <a:off x="4959625" y="5144810"/>
            <a:ext cx="2279588" cy="368300"/>
          </a:xfrm>
          <a:prstGeom prst="rect">
            <a:avLst/>
          </a:prstGeom>
        </p:spPr>
        <p:txBody>
          <a:bodyP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rgbClr val="1CB7BA"/>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solidFill>
                  <a:srgbClr val="1CB7BA"/>
                </a:solidFill>
                <a:latin typeface="Georgia" panose="020B0604020202020204" pitchFamily="34" charset="0"/>
                <a:cs typeface="Georgia" panose="020B0604020202020204" pitchFamily="34" charset="0"/>
              </a:rPr>
              <a:t>Click here to edit</a:t>
            </a:r>
          </a:p>
          <a:p>
            <a:pPr lvl="0"/>
            <a:endParaRPr lang="en-US"/>
          </a:p>
        </p:txBody>
      </p:sp>
      <p:sp>
        <p:nvSpPr>
          <p:cNvPr id="40" name="Text Placeholder 23">
            <a:extLst>
              <a:ext uri="{FF2B5EF4-FFF2-40B4-BE49-F238E27FC236}">
                <a16:creationId xmlns:a16="http://schemas.microsoft.com/office/drawing/2014/main" id="{76BB1C30-4278-284B-BA33-00DEB0BA1B93}"/>
              </a:ext>
            </a:extLst>
          </p:cNvPr>
          <p:cNvSpPr>
            <a:spLocks noGrp="1"/>
          </p:cNvSpPr>
          <p:nvPr>
            <p:ph type="body" sz="quarter" idx="29" hasCustomPrompt="1"/>
          </p:nvPr>
        </p:nvSpPr>
        <p:spPr>
          <a:xfrm>
            <a:off x="4959625" y="5519383"/>
            <a:ext cx="2279588" cy="368300"/>
          </a:xfrm>
          <a:prstGeom prst="rect">
            <a:avLst/>
          </a:prstGeom>
        </p:spPr>
        <p:txBody>
          <a:bodyP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6"/>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solidFill>
                  <a:srgbClr val="1CB7BA"/>
                </a:solidFill>
                <a:latin typeface="Georgia" panose="020B0604020202020204" pitchFamily="34" charset="0"/>
                <a:cs typeface="Georgia" panose="020B0604020202020204" pitchFamily="34" charset="0"/>
              </a:rPr>
              <a:t>Family Doctor</a:t>
            </a:r>
          </a:p>
          <a:p>
            <a:pPr lvl="0"/>
            <a:endParaRPr lang="en-US"/>
          </a:p>
        </p:txBody>
      </p:sp>
      <p:sp>
        <p:nvSpPr>
          <p:cNvPr id="41" name="Picture Placeholder 17">
            <a:extLst>
              <a:ext uri="{FF2B5EF4-FFF2-40B4-BE49-F238E27FC236}">
                <a16:creationId xmlns:a16="http://schemas.microsoft.com/office/drawing/2014/main" id="{80801E07-A27E-924F-B726-C06821A6C60E}"/>
              </a:ext>
            </a:extLst>
          </p:cNvPr>
          <p:cNvSpPr>
            <a:spLocks noGrp="1"/>
          </p:cNvSpPr>
          <p:nvPr>
            <p:ph type="pic" sz="quarter" idx="30"/>
          </p:nvPr>
        </p:nvSpPr>
        <p:spPr>
          <a:xfrm>
            <a:off x="2249476" y="2790699"/>
            <a:ext cx="2279588" cy="2123322"/>
          </a:xfrm>
          <a:prstGeom prst="rect">
            <a:avLst/>
          </a:prstGeom>
        </p:spPr>
        <p:txBody>
          <a:bodyPr/>
          <a:lstStyle>
            <a:lvl1pPr marL="6350" indent="-6350">
              <a:buNone/>
              <a:tabLst/>
              <a:defRPr/>
            </a:lvl1pPr>
          </a:lstStyle>
          <a:p>
            <a:r>
              <a:rPr lang="en-US"/>
              <a:t>Click icon to add picture</a:t>
            </a:r>
          </a:p>
        </p:txBody>
      </p:sp>
      <p:sp>
        <p:nvSpPr>
          <p:cNvPr id="42" name="Text Placeholder 23">
            <a:extLst>
              <a:ext uri="{FF2B5EF4-FFF2-40B4-BE49-F238E27FC236}">
                <a16:creationId xmlns:a16="http://schemas.microsoft.com/office/drawing/2014/main" id="{89E4B31D-B9FF-4642-9F3F-A1B98C95B903}"/>
              </a:ext>
            </a:extLst>
          </p:cNvPr>
          <p:cNvSpPr>
            <a:spLocks noGrp="1"/>
          </p:cNvSpPr>
          <p:nvPr>
            <p:ph type="body" sz="quarter" idx="31" hasCustomPrompt="1"/>
          </p:nvPr>
        </p:nvSpPr>
        <p:spPr>
          <a:xfrm>
            <a:off x="2249477" y="5148052"/>
            <a:ext cx="2279588" cy="368300"/>
          </a:xfrm>
          <a:prstGeom prst="rect">
            <a:avLst/>
          </a:prstGeom>
        </p:spPr>
        <p:txBody>
          <a:bodyP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rgbClr val="1CB7BA"/>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solidFill>
                  <a:srgbClr val="1CB7BA"/>
                </a:solidFill>
                <a:latin typeface="Georgia" panose="020B0604020202020204" pitchFamily="34" charset="0"/>
                <a:cs typeface="Georgia" panose="020B0604020202020204" pitchFamily="34" charset="0"/>
              </a:rPr>
              <a:t>Click here to edit</a:t>
            </a:r>
          </a:p>
          <a:p>
            <a:pPr lvl="0"/>
            <a:endParaRPr lang="en-US"/>
          </a:p>
        </p:txBody>
      </p:sp>
      <p:sp>
        <p:nvSpPr>
          <p:cNvPr id="43" name="Text Placeholder 23">
            <a:extLst>
              <a:ext uri="{FF2B5EF4-FFF2-40B4-BE49-F238E27FC236}">
                <a16:creationId xmlns:a16="http://schemas.microsoft.com/office/drawing/2014/main" id="{1819FA29-A460-5441-A67B-510620E1291D}"/>
              </a:ext>
            </a:extLst>
          </p:cNvPr>
          <p:cNvSpPr>
            <a:spLocks noGrp="1"/>
          </p:cNvSpPr>
          <p:nvPr>
            <p:ph type="body" sz="quarter" idx="32" hasCustomPrompt="1"/>
          </p:nvPr>
        </p:nvSpPr>
        <p:spPr>
          <a:xfrm>
            <a:off x="2249477" y="5522625"/>
            <a:ext cx="2279588" cy="368300"/>
          </a:xfrm>
          <a:prstGeom prst="rect">
            <a:avLst/>
          </a:prstGeom>
        </p:spPr>
        <p:txBody>
          <a:bodyP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6"/>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solidFill>
                  <a:srgbClr val="1CB7BA"/>
                </a:solidFill>
                <a:latin typeface="Georgia" panose="020B0604020202020204" pitchFamily="34" charset="0"/>
                <a:cs typeface="Georgia" panose="020B0604020202020204" pitchFamily="34" charset="0"/>
              </a:rPr>
              <a:t>Family Doctor</a:t>
            </a:r>
          </a:p>
          <a:p>
            <a:pPr lvl="0"/>
            <a:endParaRPr lang="en-US"/>
          </a:p>
        </p:txBody>
      </p:sp>
      <p:sp>
        <p:nvSpPr>
          <p:cNvPr id="4" name="Slide Number Placeholder 3">
            <a:extLst>
              <a:ext uri="{FF2B5EF4-FFF2-40B4-BE49-F238E27FC236}">
                <a16:creationId xmlns:a16="http://schemas.microsoft.com/office/drawing/2014/main" id="{B8A2763A-9692-0D42-8889-96BF979AD525}"/>
              </a:ext>
            </a:extLst>
          </p:cNvPr>
          <p:cNvSpPr>
            <a:spLocks noGrp="1"/>
          </p:cNvSpPr>
          <p:nvPr>
            <p:ph type="sldNum" sz="quarter" idx="34"/>
          </p:nvPr>
        </p:nvSpPr>
        <p:spPr/>
        <p:txBody>
          <a:bodyPr/>
          <a:lstStyle>
            <a:lvl1pPr>
              <a:defRPr>
                <a:solidFill>
                  <a:schemeClr val="accent6">
                    <a:lumMod val="40000"/>
                    <a:lumOff val="60000"/>
                  </a:schemeClr>
                </a:solidFill>
              </a:defRPr>
            </a:lvl1pPr>
          </a:lstStyle>
          <a:p>
            <a:fld id="{BAF45662-B160-ED44-B3FC-960023CDBB23}" type="slidenum">
              <a:rPr lang="en-US" smtClean="0"/>
              <a:pPr/>
              <a:t>‹#›</a:t>
            </a:fld>
            <a:endParaRPr lang="en-US"/>
          </a:p>
        </p:txBody>
      </p:sp>
    </p:spTree>
    <p:extLst>
      <p:ext uri="{BB962C8B-B14F-4D97-AF65-F5344CB8AC3E}">
        <p14:creationId xmlns:p14="http://schemas.microsoft.com/office/powerpoint/2010/main" val="36954682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Pictur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A3792A5-3992-4E45-8D33-F7B9B73090A9}"/>
              </a:ext>
            </a:extLst>
          </p:cNvPr>
          <p:cNvSpPr/>
          <p:nvPr userDrawn="1"/>
        </p:nvSpPr>
        <p:spPr>
          <a:xfrm>
            <a:off x="0" y="0"/>
            <a:ext cx="12192000" cy="6858000"/>
          </a:xfrm>
          <a:prstGeom prst="rect">
            <a:avLst/>
          </a:prstGeom>
          <a:solidFill>
            <a:schemeClr val="bg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1FDCCAC5-1A75-B84B-BC44-C06112049CDE}"/>
              </a:ext>
            </a:extLst>
          </p:cNvPr>
          <p:cNvSpPr>
            <a:spLocks noGrp="1"/>
          </p:cNvSpPr>
          <p:nvPr>
            <p:ph type="title"/>
          </p:nvPr>
        </p:nvSpPr>
        <p:spPr>
          <a:xfrm>
            <a:off x="4088921" y="571500"/>
            <a:ext cx="7607778" cy="1028700"/>
          </a:xfrm>
          <a:prstGeom prst="rect">
            <a:avLst/>
          </a:prstGeom>
        </p:spPr>
        <p:txBody>
          <a:bodyPr/>
          <a:lstStyle>
            <a:lvl1pPr>
              <a:defRPr b="1" i="0">
                <a:latin typeface="Georgia" panose="02040502050405020303" pitchFamily="18" charset="0"/>
              </a:defRPr>
            </a:lvl1pPr>
          </a:lstStyle>
          <a:p>
            <a:r>
              <a:rPr lang="en-US"/>
              <a:t>Click to edit Master title style</a:t>
            </a:r>
          </a:p>
        </p:txBody>
      </p:sp>
      <p:sp>
        <p:nvSpPr>
          <p:cNvPr id="9" name="Picture Placeholder 8">
            <a:extLst>
              <a:ext uri="{FF2B5EF4-FFF2-40B4-BE49-F238E27FC236}">
                <a16:creationId xmlns:a16="http://schemas.microsoft.com/office/drawing/2014/main" id="{FA62B500-98E5-6C45-8F66-395349F944CA}"/>
              </a:ext>
            </a:extLst>
          </p:cNvPr>
          <p:cNvSpPr>
            <a:spLocks noGrp="1"/>
          </p:cNvSpPr>
          <p:nvPr>
            <p:ph type="pic" sz="quarter" idx="13"/>
          </p:nvPr>
        </p:nvSpPr>
        <p:spPr>
          <a:xfrm>
            <a:off x="0" y="0"/>
            <a:ext cx="3657600" cy="6858000"/>
          </a:xfrm>
          <a:prstGeom prst="rect">
            <a:avLst/>
          </a:prstGeom>
        </p:spPr>
        <p:txBody>
          <a:bodyPr/>
          <a:lstStyle/>
          <a:p>
            <a:r>
              <a:rPr lang="en-US"/>
              <a:t>Click icon to add picture</a:t>
            </a:r>
          </a:p>
        </p:txBody>
      </p:sp>
      <p:sp>
        <p:nvSpPr>
          <p:cNvPr id="14" name="Text Placeholder 9">
            <a:extLst>
              <a:ext uri="{FF2B5EF4-FFF2-40B4-BE49-F238E27FC236}">
                <a16:creationId xmlns:a16="http://schemas.microsoft.com/office/drawing/2014/main" id="{EAAB4659-B652-204F-BCD8-426E21201C02}"/>
              </a:ext>
            </a:extLst>
          </p:cNvPr>
          <p:cNvSpPr>
            <a:spLocks noGrp="1"/>
          </p:cNvSpPr>
          <p:nvPr>
            <p:ph type="body" sz="quarter" idx="18" hasCustomPrompt="1"/>
          </p:nvPr>
        </p:nvSpPr>
        <p:spPr>
          <a:xfrm>
            <a:off x="4088922" y="1851660"/>
            <a:ext cx="7607778" cy="495300"/>
          </a:xfrm>
          <a:prstGeom prst="rect">
            <a:avLst/>
          </a:prstGeom>
        </p:spPr>
        <p:txBody>
          <a:bodyPr anchor="ctr">
            <a:noAutofit/>
          </a:bodyPr>
          <a:lstStyle>
            <a:lvl1pPr marL="0" indent="0">
              <a:buNone/>
              <a:defRPr sz="2400" b="0">
                <a:solidFill>
                  <a:srgbClr val="1CB7BA"/>
                </a:solidFill>
              </a:defRPr>
            </a:lvl1pPr>
          </a:lstStyle>
          <a:p>
            <a:pPr lvl="0"/>
            <a:r>
              <a:rPr lang="en-US"/>
              <a:t>Click to edit subtitle</a:t>
            </a:r>
          </a:p>
        </p:txBody>
      </p:sp>
      <p:sp>
        <p:nvSpPr>
          <p:cNvPr id="6" name="Content Placeholder 2">
            <a:extLst>
              <a:ext uri="{FF2B5EF4-FFF2-40B4-BE49-F238E27FC236}">
                <a16:creationId xmlns:a16="http://schemas.microsoft.com/office/drawing/2014/main" id="{E548BD88-C83D-4540-BDF3-43E5697D9399}"/>
              </a:ext>
            </a:extLst>
          </p:cNvPr>
          <p:cNvSpPr>
            <a:spLocks noGrp="1"/>
          </p:cNvSpPr>
          <p:nvPr>
            <p:ph idx="19" hasCustomPrompt="1"/>
          </p:nvPr>
        </p:nvSpPr>
        <p:spPr>
          <a:xfrm>
            <a:off x="4097970" y="2509459"/>
            <a:ext cx="7607778" cy="3777041"/>
          </a:xfrm>
          <a:prstGeom prst="rect">
            <a:avLst/>
          </a:prstGeom>
        </p:spPr>
        <p:txBody>
          <a:bodyPr>
            <a:noAutofit/>
          </a:bodyPr>
          <a:lstStyle>
            <a:lvl1pPr marL="285750" marR="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b="0" i="0">
                <a:solidFill>
                  <a:schemeClr val="accent6"/>
                </a:solidFill>
                <a:latin typeface="Georgia" panose="020B0604020202020204" pitchFamily="34" charset="0"/>
                <a:cs typeface="Georgia" panose="020B0604020202020204" pitchFamily="34" charset="0"/>
              </a:defRPr>
            </a:lvl1pPr>
            <a:lvl2pPr>
              <a:defRPr sz="1800" b="0" i="0">
                <a:latin typeface="Georgia" panose="020B0604020202020204" pitchFamily="34" charset="0"/>
                <a:cs typeface="Georgia" panose="020B0604020202020204" pitchFamily="34" charset="0"/>
              </a:defRPr>
            </a:lvl2pPr>
            <a:lvl3pPr marL="1200150" indent="-285750">
              <a:buFont typeface="Arial" panose="020B0604020202020204" pitchFamily="34" charset="0"/>
              <a:buChar char="•"/>
              <a:defRPr sz="1600" b="0" i="0">
                <a:latin typeface="Georgia" panose="020B0604020202020204" pitchFamily="34" charset="0"/>
                <a:cs typeface="Georgia" panose="020B0604020202020204" pitchFamily="34" charset="0"/>
              </a:defRPr>
            </a:lvl3pPr>
            <a:lvl4pPr marL="1657350" indent="-285750">
              <a:buFont typeface="Arial" panose="020B0604020202020204" pitchFamily="34" charset="0"/>
              <a:buChar char="•"/>
              <a:defRPr sz="1600" b="0" i="0">
                <a:latin typeface="Georgia" panose="020B0604020202020204" pitchFamily="34" charset="0"/>
                <a:cs typeface="Georgia" panose="020B0604020202020204" pitchFamily="34" charset="0"/>
              </a:defRPr>
            </a:lvl4pPr>
            <a:lvl5pPr>
              <a:defRPr sz="1400" b="0" i="0">
                <a:latin typeface="Georgia" panose="020B0604020202020204" pitchFamily="34" charset="0"/>
                <a:cs typeface="Georgia" panose="020B0604020202020204" pitchFamily="34" charset="0"/>
              </a:defRPr>
            </a:lvl5pPr>
            <a:lvl6pPr>
              <a:defRPr sz="1400"/>
            </a:lvl6pPr>
            <a:lvl7pPr>
              <a:defRPr sz="1200"/>
            </a:lvl7pPr>
            <a:lvl8pPr>
              <a:defRPr sz="1200"/>
            </a:lvl8pPr>
            <a:lvl9pPr marL="3833813" indent="-176213">
              <a:tabLst/>
              <a:defRPr sz="1200"/>
            </a:lvl9pPr>
          </a:lstStyle>
          <a:p>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a:p>
            <a:r>
              <a:rPr lang="en-US"/>
              <a:t>Ut fermentum a magna </a:t>
            </a:r>
            <a:r>
              <a:rPr lang="en-US" err="1"/>
              <a:t>ut</a:t>
            </a:r>
            <a:r>
              <a:rPr lang="en-US"/>
              <a:t> </a:t>
            </a:r>
            <a:r>
              <a:rPr lang="en-US" err="1"/>
              <a:t>eleifend</a:t>
            </a:r>
            <a:r>
              <a:rPr lang="en-US"/>
              <a:t>. Integer convallis </a:t>
            </a:r>
            <a:r>
              <a:rPr lang="en-US" err="1"/>
              <a:t>suscipit</a:t>
            </a:r>
            <a:r>
              <a:rPr lang="en-US"/>
              <a:t> ante </a:t>
            </a:r>
            <a:r>
              <a:rPr lang="en-US" err="1"/>
              <a:t>eu</a:t>
            </a:r>
            <a:r>
              <a:rPr lang="en-US"/>
              <a:t> </a:t>
            </a:r>
            <a:r>
              <a:rPr lang="en-US" err="1"/>
              <a:t>varius</a:t>
            </a:r>
            <a:r>
              <a:rPr lang="en-US"/>
              <a:t>. </a:t>
            </a:r>
          </a:p>
          <a:p>
            <a:r>
              <a:rPr lang="en-US"/>
              <a:t>Morbi a </a:t>
            </a:r>
            <a:r>
              <a:rPr lang="en-US" err="1"/>
              <a:t>purus</a:t>
            </a:r>
            <a:r>
              <a:rPr lang="en-US"/>
              <a:t> dolor. </a:t>
            </a:r>
            <a:r>
              <a:rPr lang="en-US" err="1"/>
              <a:t>Suspendisse</a:t>
            </a:r>
            <a:r>
              <a:rPr lang="en-US"/>
              <a:t> sit </a:t>
            </a:r>
            <a:r>
              <a:rPr lang="en-US" err="1"/>
              <a:t>amet</a:t>
            </a:r>
            <a:r>
              <a:rPr lang="en-US"/>
              <a:t> ipsum </a:t>
            </a:r>
            <a:r>
              <a:rPr lang="en-US" err="1"/>
              <a:t>finibus</a:t>
            </a:r>
            <a:r>
              <a:rPr lang="en-US"/>
              <a:t> </a:t>
            </a:r>
            <a:r>
              <a:rPr lang="en-US" err="1"/>
              <a:t>justo</a:t>
            </a:r>
            <a:r>
              <a:rPr lang="en-US"/>
              <a:t> </a:t>
            </a:r>
            <a:r>
              <a:rPr lang="en-US" err="1"/>
              <a:t>viverra</a:t>
            </a:r>
            <a:r>
              <a:rPr lang="en-US"/>
              <a:t> </a:t>
            </a:r>
            <a:r>
              <a:rPr lang="en-US" err="1"/>
              <a:t>blandit</a:t>
            </a:r>
            <a:r>
              <a:rPr lang="en-US"/>
              <a:t>. </a:t>
            </a:r>
          </a:p>
          <a:p>
            <a:pPr marL="285750" marR="0" lvl="0" indent="-285750" algn="l" defTabSz="914400" rtl="0" eaLnBrk="1" fontAlgn="auto" latinLnBrk="0" hangingPunct="1">
              <a:lnSpc>
                <a:spcPct val="90000"/>
              </a:lnSpc>
              <a:spcBef>
                <a:spcPts val="1000"/>
              </a:spcBef>
              <a:spcAft>
                <a:spcPts val="0"/>
              </a:spcAft>
              <a:buClrTx/>
              <a:buSzTx/>
              <a:tabLst/>
              <a:defRPr/>
            </a:pPr>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 level</a:t>
            </a:r>
          </a:p>
          <a:p>
            <a:pPr lvl="8"/>
            <a:r>
              <a:rPr lang="en-US"/>
              <a:t>Ninth level</a:t>
            </a:r>
          </a:p>
        </p:txBody>
      </p:sp>
      <p:sp>
        <p:nvSpPr>
          <p:cNvPr id="4" name="Slide Number Placeholder 3">
            <a:extLst>
              <a:ext uri="{FF2B5EF4-FFF2-40B4-BE49-F238E27FC236}">
                <a16:creationId xmlns:a16="http://schemas.microsoft.com/office/drawing/2014/main" id="{0F7761F6-A992-8D44-95ED-16FF3728A6F7}"/>
              </a:ext>
            </a:extLst>
          </p:cNvPr>
          <p:cNvSpPr>
            <a:spLocks noGrp="1"/>
          </p:cNvSpPr>
          <p:nvPr>
            <p:ph type="sldNum" sz="quarter" idx="21"/>
          </p:nvPr>
        </p:nvSpPr>
        <p:spPr/>
        <p:txBody>
          <a:bodyPr/>
          <a:lstStyle>
            <a:lvl1pPr>
              <a:defRPr>
                <a:solidFill>
                  <a:schemeClr val="accent6">
                    <a:lumMod val="40000"/>
                    <a:lumOff val="60000"/>
                  </a:schemeClr>
                </a:solidFill>
              </a:defRPr>
            </a:lvl1pPr>
          </a:lstStyle>
          <a:p>
            <a:fld id="{BAF45662-B160-ED44-B3FC-960023CDBB23}" type="slidenum">
              <a:rPr lang="en-US" smtClean="0"/>
              <a:pPr/>
              <a:t>‹#›</a:t>
            </a:fld>
            <a:endParaRPr lang="en-US"/>
          </a:p>
        </p:txBody>
      </p:sp>
    </p:spTree>
    <p:extLst>
      <p:ext uri="{BB962C8B-B14F-4D97-AF65-F5344CB8AC3E}">
        <p14:creationId xmlns:p14="http://schemas.microsoft.com/office/powerpoint/2010/main" val="39841542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Section divider: 03">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B53BE2F-0C6B-C64F-A041-938F03BFE520}"/>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r="6107"/>
          <a:stretch/>
        </p:blipFill>
        <p:spPr>
          <a:xfrm>
            <a:off x="866700" y="0"/>
            <a:ext cx="11325300" cy="6857998"/>
          </a:xfrm>
          <a:prstGeom prst="rect">
            <a:avLst/>
          </a:prstGeom>
        </p:spPr>
      </p:pic>
      <p:sp>
        <p:nvSpPr>
          <p:cNvPr id="17" name="Text Placeholder 23">
            <a:extLst>
              <a:ext uri="{FF2B5EF4-FFF2-40B4-BE49-F238E27FC236}">
                <a16:creationId xmlns:a16="http://schemas.microsoft.com/office/drawing/2014/main" id="{899C2557-7861-B24F-B6F6-B06DC4F769E1}"/>
              </a:ext>
            </a:extLst>
          </p:cNvPr>
          <p:cNvSpPr>
            <a:spLocks noGrp="1"/>
          </p:cNvSpPr>
          <p:nvPr>
            <p:ph type="body" sz="quarter" idx="13" hasCustomPrompt="1"/>
          </p:nvPr>
        </p:nvSpPr>
        <p:spPr>
          <a:xfrm>
            <a:off x="4076700" y="1942392"/>
            <a:ext cx="7619998" cy="2112257"/>
          </a:xfrm>
          <a:prstGeom prst="rect">
            <a:avLst/>
          </a:prstGeom>
        </p:spPr>
        <p:txBody>
          <a:bodyPr/>
          <a:lstStyle>
            <a:lvl1pPr marL="0" indent="0">
              <a:buNone/>
              <a:defRPr sz="5400" b="1" i="0">
                <a:solidFill>
                  <a:schemeClr val="bg1"/>
                </a:solidFill>
                <a:latin typeface="Georgia" panose="02040502050405020303" pitchFamily="18" charset="0"/>
              </a:defRPr>
            </a:lvl1pPr>
            <a:lvl2pPr>
              <a:defRPr b="1" i="0">
                <a:solidFill>
                  <a:schemeClr val="bg1"/>
                </a:solidFill>
              </a:defRPr>
            </a:lvl2pPr>
          </a:lstStyle>
          <a:p>
            <a:pPr lvl="0"/>
            <a:r>
              <a:rPr lang="en-US"/>
              <a:t>Section divider:</a:t>
            </a:r>
          </a:p>
          <a:p>
            <a:pPr lvl="0"/>
            <a:r>
              <a:rPr lang="en-US"/>
              <a:t>Option 3</a:t>
            </a:r>
          </a:p>
          <a:p>
            <a:pPr lvl="1"/>
            <a:endParaRPr lang="en-US"/>
          </a:p>
        </p:txBody>
      </p:sp>
      <p:sp>
        <p:nvSpPr>
          <p:cNvPr id="5" name="Text Placeholder 25">
            <a:extLst>
              <a:ext uri="{FF2B5EF4-FFF2-40B4-BE49-F238E27FC236}">
                <a16:creationId xmlns:a16="http://schemas.microsoft.com/office/drawing/2014/main" id="{CC94A129-8940-764D-84DD-C80E9B021316}"/>
              </a:ext>
            </a:extLst>
          </p:cNvPr>
          <p:cNvSpPr>
            <a:spLocks noGrp="1"/>
          </p:cNvSpPr>
          <p:nvPr>
            <p:ph type="body" sz="quarter" idx="14" hasCustomPrompt="1"/>
          </p:nvPr>
        </p:nvSpPr>
        <p:spPr>
          <a:xfrm>
            <a:off x="4076366" y="4055356"/>
            <a:ext cx="7620334" cy="2231144"/>
          </a:xfrm>
          <a:prstGeom prst="rect">
            <a:avLst/>
          </a:prstGeom>
        </p:spPr>
        <p:txBody>
          <a:bodyPr>
            <a:normAutofit/>
          </a:bodyPr>
          <a:lstStyle>
            <a:lvl1pPr marL="342900" indent="-342900">
              <a:buFont typeface="Arial" panose="020B0604020202020204" pitchFamily="34" charset="0"/>
              <a:buChar char="•"/>
              <a:defRPr sz="2400">
                <a:solidFill>
                  <a:schemeClr val="bg1"/>
                </a:solidFill>
              </a:defRPr>
            </a:lvl1pPr>
            <a:lvl2pPr>
              <a:defRPr sz="2400">
                <a:solidFill>
                  <a:schemeClr val="bg1"/>
                </a:solidFill>
              </a:defRPr>
            </a:lvl2pPr>
            <a:lvl3pPr marL="1257300" indent="-342900">
              <a:buFont typeface="Arial" panose="020B0604020202020204" pitchFamily="34" charset="0"/>
              <a:buChar char="•"/>
              <a:defRPr sz="2000">
                <a:solidFill>
                  <a:schemeClr val="bg1"/>
                </a:solidFill>
              </a:defRPr>
            </a:lvl3pPr>
            <a:lvl4pPr marL="1657350" indent="-285750">
              <a:buFont typeface="Arial" panose="020B0604020202020204" pitchFamily="34" charset="0"/>
              <a:buChar char="•"/>
              <a:defRPr sz="2000">
                <a:solidFill>
                  <a:schemeClr val="bg1"/>
                </a:solidFill>
              </a:defRPr>
            </a:lvl4pPr>
            <a:lvl5pPr>
              <a:defRPr sz="1800">
                <a:solidFill>
                  <a:schemeClr val="bg1"/>
                </a:solidFill>
              </a:defRPr>
            </a:lvl5pPr>
            <a:lvl6pPr>
              <a:defRPr sz="1800">
                <a:solidFill>
                  <a:schemeClr val="bg1"/>
                </a:solidFill>
              </a:defRPr>
            </a:lvl6pPr>
            <a:lvl7pPr>
              <a:buFont typeface="Arial" panose="020B0604020202020204" pitchFamily="34" charset="0"/>
              <a:buChar char="•"/>
              <a:defRPr sz="1600">
                <a:solidFill>
                  <a:schemeClr val="bg1"/>
                </a:solidFill>
              </a:defRPr>
            </a:lvl7pPr>
            <a:lvl8pPr>
              <a:defRPr sz="1400">
                <a:solidFill>
                  <a:schemeClr val="bg1"/>
                </a:solidFill>
              </a:defRPr>
            </a:lvl8pPr>
            <a:lvl9pPr marL="3890963" indent="-233363">
              <a:tabLst/>
              <a:defRPr sz="1400">
                <a:solidFill>
                  <a:schemeClr val="bg1"/>
                </a:solidFill>
              </a:defRPr>
            </a:lvl9pPr>
          </a:lstStyle>
          <a:p>
            <a:pPr marL="0" indent="0">
              <a:buNone/>
            </a:pPr>
            <a:r>
              <a:rPr lang="en-US"/>
              <a:t>Lorem ipsum dolor sit </a:t>
            </a:r>
            <a:r>
              <a:rPr lang="en-US" err="1"/>
              <a:t>amet</a:t>
            </a:r>
            <a:r>
              <a:rPr lang="en-US"/>
              <a:t>, </a:t>
            </a:r>
            <a:br>
              <a:rPr lang="en-US"/>
            </a:br>
            <a:r>
              <a:rPr lang="en-US" err="1"/>
              <a:t>consectetur</a:t>
            </a:r>
            <a:r>
              <a:rPr lang="en-US"/>
              <a:t> </a:t>
            </a:r>
            <a:r>
              <a:rPr lang="en-US" err="1"/>
              <a:t>adipiscing</a:t>
            </a:r>
            <a:r>
              <a:rPr lang="en-US"/>
              <a:t> </a:t>
            </a:r>
            <a:r>
              <a:rPr lang="en-US" err="1"/>
              <a:t>elit</a:t>
            </a:r>
            <a:endParaRPr lang="en-US"/>
          </a:p>
          <a:p>
            <a:r>
              <a:rPr lang="en-US"/>
              <a:t>Ut </a:t>
            </a:r>
            <a:r>
              <a:rPr lang="en-US" err="1"/>
              <a:t>congue</a:t>
            </a:r>
            <a:r>
              <a:rPr lang="en-US"/>
              <a:t> </a:t>
            </a:r>
            <a:r>
              <a:rPr lang="en-US" err="1"/>
              <a:t>quis</a:t>
            </a:r>
            <a:r>
              <a:rPr lang="en-US"/>
              <a:t> </a:t>
            </a:r>
            <a:r>
              <a:rPr lang="en-US" err="1"/>
              <a:t>tortor</a:t>
            </a:r>
            <a:r>
              <a:rPr lang="en-US"/>
              <a:t> </a:t>
            </a:r>
            <a:r>
              <a:rPr lang="en-US" err="1"/>
              <a:t>eget</a:t>
            </a:r>
            <a:r>
              <a:rPr lang="en-US"/>
              <a:t> </a:t>
            </a:r>
            <a:r>
              <a:rPr lang="en-US" err="1"/>
              <a:t>sodales</a:t>
            </a:r>
            <a:r>
              <a:rPr lang="en-US"/>
              <a:t>.</a:t>
            </a:r>
          </a:p>
          <a:p>
            <a:pPr lvl="1"/>
            <a:r>
              <a:rPr lang="en-US"/>
              <a:t>Second level </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Nineth level</a:t>
            </a:r>
          </a:p>
        </p:txBody>
      </p:sp>
    </p:spTree>
    <p:extLst>
      <p:ext uri="{BB962C8B-B14F-4D97-AF65-F5344CB8AC3E}">
        <p14:creationId xmlns:p14="http://schemas.microsoft.com/office/powerpoint/2010/main" val="23019568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926723-38CE-C642-BC4A-ECCB2AC20C5D}"/>
              </a:ext>
            </a:extLst>
          </p:cNvPr>
          <p:cNvSpPr>
            <a:spLocks noGrp="1"/>
          </p:cNvSpPr>
          <p:nvPr>
            <p:ph type="dt" sz="half" idx="10"/>
          </p:nvPr>
        </p:nvSpPr>
        <p:spPr/>
        <p:txBody>
          <a:bodyPr/>
          <a:lstStyle>
            <a:lvl1pPr>
              <a:defRPr b="1" i="0">
                <a:latin typeface="Georgia" panose="02040502050405020303" pitchFamily="18" charset="0"/>
              </a:defRPr>
            </a:lvl1pPr>
          </a:lstStyle>
          <a:p>
            <a:endParaRPr lang="en-US"/>
          </a:p>
        </p:txBody>
      </p:sp>
      <p:sp>
        <p:nvSpPr>
          <p:cNvPr id="3" name="Footer Placeholder 2">
            <a:extLst>
              <a:ext uri="{FF2B5EF4-FFF2-40B4-BE49-F238E27FC236}">
                <a16:creationId xmlns:a16="http://schemas.microsoft.com/office/drawing/2014/main" id="{E50C606B-FBF5-854D-B58F-8AD779ABF298}"/>
              </a:ext>
            </a:extLst>
          </p:cNvPr>
          <p:cNvSpPr>
            <a:spLocks noGrp="1"/>
          </p:cNvSpPr>
          <p:nvPr>
            <p:ph type="ftr" sz="quarter" idx="11"/>
          </p:nvPr>
        </p:nvSpPr>
        <p:spPr/>
        <p:txBody>
          <a:bodyPr/>
          <a:lstStyle>
            <a:lvl1pPr>
              <a:defRPr b="1" i="0">
                <a:latin typeface="Georgia" panose="02040502050405020303" pitchFamily="18" charset="0"/>
              </a:defRPr>
            </a:lvl1pPr>
          </a:lstStyle>
          <a:p>
            <a:endParaRPr lang="en-US"/>
          </a:p>
        </p:txBody>
      </p:sp>
      <p:sp>
        <p:nvSpPr>
          <p:cNvPr id="4" name="Slide Number Placeholder 3">
            <a:extLst>
              <a:ext uri="{FF2B5EF4-FFF2-40B4-BE49-F238E27FC236}">
                <a16:creationId xmlns:a16="http://schemas.microsoft.com/office/drawing/2014/main" id="{A40A2C29-61AA-C24B-AD48-CD00C23D033C}"/>
              </a:ext>
            </a:extLst>
          </p:cNvPr>
          <p:cNvSpPr>
            <a:spLocks noGrp="1"/>
          </p:cNvSpPr>
          <p:nvPr>
            <p:ph type="sldNum" sz="quarter" idx="12"/>
          </p:nvPr>
        </p:nvSpPr>
        <p:spPr/>
        <p:txBody>
          <a:bodyPr/>
          <a:lstStyle>
            <a:lvl1pPr>
              <a:defRPr b="1" i="0">
                <a:latin typeface="Georgia" panose="02040502050405020303" pitchFamily="18" charset="0"/>
              </a:defRPr>
            </a:lvl1pPr>
          </a:lstStyle>
          <a:p>
            <a:fld id="{BAF45662-B160-ED44-B3FC-960023CDBB23}" type="slidenum">
              <a:rPr lang="en-US" smtClean="0"/>
              <a:pPr/>
              <a:t>‹#›</a:t>
            </a:fld>
            <a:endParaRPr lang="en-US"/>
          </a:p>
        </p:txBody>
      </p:sp>
      <p:sp>
        <p:nvSpPr>
          <p:cNvPr id="5" name="Title 1">
            <a:extLst>
              <a:ext uri="{FF2B5EF4-FFF2-40B4-BE49-F238E27FC236}">
                <a16:creationId xmlns:a16="http://schemas.microsoft.com/office/drawing/2014/main" id="{62C1652F-6E0C-F84B-B203-4099BE7D9737}"/>
              </a:ext>
            </a:extLst>
          </p:cNvPr>
          <p:cNvSpPr>
            <a:spLocks noGrp="1"/>
          </p:cNvSpPr>
          <p:nvPr>
            <p:ph type="title"/>
          </p:nvPr>
        </p:nvSpPr>
        <p:spPr>
          <a:xfrm>
            <a:off x="495300" y="571500"/>
            <a:ext cx="11201400" cy="1028700"/>
          </a:xfrm>
        </p:spPr>
        <p:txBody>
          <a:bodyPr/>
          <a:lstStyle>
            <a:lvl1pPr>
              <a:defRPr b="1" i="0">
                <a:latin typeface="Georgia" panose="02040502050405020303" pitchFamily="18" charset="0"/>
              </a:defRPr>
            </a:lvl1pPr>
          </a:lstStyle>
          <a:p>
            <a:r>
              <a:rPr lang="en-US"/>
              <a:t>Click to edit Master title style</a:t>
            </a:r>
          </a:p>
        </p:txBody>
      </p:sp>
      <p:sp>
        <p:nvSpPr>
          <p:cNvPr id="27" name="Pentagon 26">
            <a:extLst>
              <a:ext uri="{FF2B5EF4-FFF2-40B4-BE49-F238E27FC236}">
                <a16:creationId xmlns:a16="http://schemas.microsoft.com/office/drawing/2014/main" id="{7E6CF813-668A-E247-8E1F-9A2730B986E2}"/>
              </a:ext>
            </a:extLst>
          </p:cNvPr>
          <p:cNvSpPr/>
          <p:nvPr userDrawn="1"/>
        </p:nvSpPr>
        <p:spPr>
          <a:xfrm>
            <a:off x="266337" y="2476500"/>
            <a:ext cx="457926" cy="647700"/>
          </a:xfrm>
          <a:prstGeom prst="homePlat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spTree>
    <p:extLst>
      <p:ext uri="{BB962C8B-B14F-4D97-AF65-F5344CB8AC3E}">
        <p14:creationId xmlns:p14="http://schemas.microsoft.com/office/powerpoint/2010/main" val="30836770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Two Column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2531B-DDB8-A144-9D29-0263DCA10362}"/>
              </a:ext>
            </a:extLst>
          </p:cNvPr>
          <p:cNvSpPr>
            <a:spLocks noGrp="1"/>
          </p:cNvSpPr>
          <p:nvPr>
            <p:ph type="title"/>
          </p:nvPr>
        </p:nvSpPr>
        <p:spPr>
          <a:xfrm>
            <a:off x="495300" y="571500"/>
            <a:ext cx="11201400" cy="1028700"/>
          </a:xfrm>
        </p:spPr>
        <p:txBody>
          <a:bodyPr/>
          <a:lstStyle>
            <a:lvl1pPr>
              <a:defRPr b="1" i="0">
                <a:latin typeface="Georgia" panose="02040502050405020303" pitchFamily="18" charset="0"/>
              </a:defRPr>
            </a:lvl1pPr>
          </a:lstStyle>
          <a:p>
            <a:r>
              <a:rPr lang="en-US"/>
              <a:t>Click to edit Master title style</a:t>
            </a:r>
          </a:p>
        </p:txBody>
      </p:sp>
      <p:sp>
        <p:nvSpPr>
          <p:cNvPr id="3" name="Date Placeholder 2">
            <a:extLst>
              <a:ext uri="{FF2B5EF4-FFF2-40B4-BE49-F238E27FC236}">
                <a16:creationId xmlns:a16="http://schemas.microsoft.com/office/drawing/2014/main" id="{3A48DC87-3A89-184A-A426-0C8592858925}"/>
              </a:ext>
            </a:extLst>
          </p:cNvPr>
          <p:cNvSpPr>
            <a:spLocks noGrp="1"/>
          </p:cNvSpPr>
          <p:nvPr>
            <p:ph type="dt" sz="half" idx="10"/>
          </p:nvPr>
        </p:nvSpPr>
        <p:spPr/>
        <p:txBody>
          <a:bodyPr/>
          <a:lstStyle>
            <a:lvl1pPr>
              <a:defRPr b="1" i="0">
                <a:latin typeface="Georgia" panose="02040502050405020303" pitchFamily="18" charset="0"/>
              </a:defRPr>
            </a:lvl1pPr>
          </a:lstStyle>
          <a:p>
            <a:endParaRPr lang="en-US"/>
          </a:p>
        </p:txBody>
      </p:sp>
      <p:sp>
        <p:nvSpPr>
          <p:cNvPr id="4" name="Footer Placeholder 3">
            <a:extLst>
              <a:ext uri="{FF2B5EF4-FFF2-40B4-BE49-F238E27FC236}">
                <a16:creationId xmlns:a16="http://schemas.microsoft.com/office/drawing/2014/main" id="{133B2AAF-8112-0945-93ED-C8514D321C6C}"/>
              </a:ext>
            </a:extLst>
          </p:cNvPr>
          <p:cNvSpPr>
            <a:spLocks noGrp="1"/>
          </p:cNvSpPr>
          <p:nvPr>
            <p:ph type="ftr" sz="quarter" idx="11"/>
          </p:nvPr>
        </p:nvSpPr>
        <p:spPr/>
        <p:txBody>
          <a:bodyPr/>
          <a:lstStyle>
            <a:lvl1pPr>
              <a:defRPr b="1" i="0">
                <a:latin typeface="Georgia" panose="02040502050405020303" pitchFamily="18" charset="0"/>
              </a:defRPr>
            </a:lvl1pPr>
          </a:lstStyle>
          <a:p>
            <a:endParaRPr lang="en-US"/>
          </a:p>
        </p:txBody>
      </p:sp>
      <p:sp>
        <p:nvSpPr>
          <p:cNvPr id="5" name="Slide Number Placeholder 4">
            <a:extLst>
              <a:ext uri="{FF2B5EF4-FFF2-40B4-BE49-F238E27FC236}">
                <a16:creationId xmlns:a16="http://schemas.microsoft.com/office/drawing/2014/main" id="{5A2CDE7F-DDCF-EA4A-8BEF-4CDEC7AFB7D7}"/>
              </a:ext>
            </a:extLst>
          </p:cNvPr>
          <p:cNvSpPr>
            <a:spLocks noGrp="1"/>
          </p:cNvSpPr>
          <p:nvPr>
            <p:ph type="sldNum" sz="quarter" idx="12"/>
          </p:nvPr>
        </p:nvSpPr>
        <p:spPr/>
        <p:txBody>
          <a:bodyPr/>
          <a:lstStyle>
            <a:lvl1pPr>
              <a:defRPr b="1" i="0">
                <a:latin typeface="Georgia" panose="02040502050405020303" pitchFamily="18" charset="0"/>
              </a:defRPr>
            </a:lvl1pPr>
          </a:lstStyle>
          <a:p>
            <a:fld id="{BAF45662-B160-ED44-B3FC-960023CDBB23}" type="slidenum">
              <a:rPr lang="en-US" smtClean="0"/>
              <a:pPr/>
              <a:t>‹#›</a:t>
            </a:fld>
            <a:endParaRPr lang="en-US"/>
          </a:p>
        </p:txBody>
      </p:sp>
      <p:sp>
        <p:nvSpPr>
          <p:cNvPr id="7" name="Text Placeholder 6">
            <a:extLst>
              <a:ext uri="{FF2B5EF4-FFF2-40B4-BE49-F238E27FC236}">
                <a16:creationId xmlns:a16="http://schemas.microsoft.com/office/drawing/2014/main" id="{7559D88C-2A9A-8046-A114-7A439B908788}"/>
              </a:ext>
            </a:extLst>
          </p:cNvPr>
          <p:cNvSpPr>
            <a:spLocks noGrp="1"/>
          </p:cNvSpPr>
          <p:nvPr>
            <p:ph type="body" sz="quarter" idx="13"/>
          </p:nvPr>
        </p:nvSpPr>
        <p:spPr>
          <a:xfrm>
            <a:off x="495300" y="1525798"/>
            <a:ext cx="11201400" cy="495300"/>
          </a:xfrm>
        </p:spPr>
        <p:txBody>
          <a:bodyPr>
            <a:normAutofit/>
          </a:bodyPr>
          <a:lstStyle>
            <a:lvl1pPr marL="0" indent="0">
              <a:buNone/>
              <a:defRPr sz="1800">
                <a:solidFill>
                  <a:schemeClr val="tx2"/>
                </a:solidFill>
              </a:defRPr>
            </a:lvl1pPr>
          </a:lstStyle>
          <a:p>
            <a:pPr lvl="0"/>
            <a:r>
              <a:rPr lang="en-US"/>
              <a:t>Click to edit Master text styles</a:t>
            </a:r>
          </a:p>
        </p:txBody>
      </p:sp>
      <p:sp>
        <p:nvSpPr>
          <p:cNvPr id="16" name="Content Placeholder 2">
            <a:extLst>
              <a:ext uri="{FF2B5EF4-FFF2-40B4-BE49-F238E27FC236}">
                <a16:creationId xmlns:a16="http://schemas.microsoft.com/office/drawing/2014/main" id="{713B37F8-5847-CD4D-8E83-0ABA25C9E6B6}"/>
              </a:ext>
            </a:extLst>
          </p:cNvPr>
          <p:cNvSpPr>
            <a:spLocks noGrp="1"/>
          </p:cNvSpPr>
          <p:nvPr>
            <p:ph idx="1" hasCustomPrompt="1"/>
          </p:nvPr>
        </p:nvSpPr>
        <p:spPr>
          <a:xfrm>
            <a:off x="495300" y="3314700"/>
            <a:ext cx="5407789" cy="2971800"/>
          </a:xfrm>
        </p:spPr>
        <p:txBody>
          <a:bodyPr/>
          <a:lstStyle>
            <a:lvl1pPr marL="292100" indent="-231775">
              <a:buFont typeface="Arial" panose="020B0604020202020204" pitchFamily="34" charset="0"/>
              <a:buChar char="•"/>
              <a:tabLst/>
              <a:defRPr sz="1800" b="0" i="0">
                <a:solidFill>
                  <a:schemeClr val="accent6"/>
                </a:solidFill>
                <a:latin typeface="Georgia" panose="020B0604020202020204" pitchFamily="34" charset="0"/>
                <a:cs typeface="Georgia" panose="020B0604020202020204" pitchFamily="34" charset="0"/>
              </a:defRPr>
            </a:lvl1pPr>
            <a:lvl2pPr>
              <a:defRPr b="0" i="0">
                <a:latin typeface="Georgia" panose="020B0604020202020204" pitchFamily="34" charset="0"/>
                <a:cs typeface="Georgia" panose="020B0604020202020204" pitchFamily="34" charset="0"/>
              </a:defRPr>
            </a:lvl2pPr>
            <a:lvl3pPr>
              <a:defRPr b="0" i="0">
                <a:latin typeface="Georgia" panose="020B0604020202020204" pitchFamily="34" charset="0"/>
                <a:cs typeface="Georgia" panose="020B0604020202020204" pitchFamily="34" charset="0"/>
              </a:defRPr>
            </a:lvl3pPr>
            <a:lvl4pPr>
              <a:defRPr b="0" i="0">
                <a:latin typeface="Georgia" panose="020B0604020202020204" pitchFamily="34" charset="0"/>
                <a:cs typeface="Georgia" panose="020B0604020202020204" pitchFamily="34" charset="0"/>
              </a:defRPr>
            </a:lvl4pPr>
            <a:lvl5pPr>
              <a:defRPr b="0" i="0">
                <a:latin typeface="Georgia" panose="020B0604020202020204" pitchFamily="34" charset="0"/>
                <a:cs typeface="Georgia" panose="020B0604020202020204" pitchFamily="34" charset="0"/>
              </a:defRPr>
            </a:lvl5pPr>
          </a:lstStyle>
          <a:p>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a:p>
            <a:r>
              <a:rPr lang="en-US" err="1"/>
              <a:t>Etiam</a:t>
            </a:r>
            <a:r>
              <a:rPr lang="en-US"/>
              <a:t> </a:t>
            </a:r>
            <a:r>
              <a:rPr lang="en-US" err="1"/>
              <a:t>aliquet</a:t>
            </a:r>
            <a:r>
              <a:rPr lang="en-US"/>
              <a:t> </a:t>
            </a:r>
            <a:r>
              <a:rPr lang="en-US" err="1"/>
              <a:t>eu</a:t>
            </a:r>
            <a:r>
              <a:rPr lang="en-US"/>
              <a:t> mi </a:t>
            </a:r>
            <a:r>
              <a:rPr lang="en-US" err="1"/>
              <a:t>quis</a:t>
            </a:r>
            <a:r>
              <a:rPr lang="en-US"/>
              <a:t> lacinia. Ut fermentum a magna </a:t>
            </a:r>
            <a:r>
              <a:rPr lang="en-US" err="1"/>
              <a:t>ut</a:t>
            </a:r>
            <a:r>
              <a:rPr lang="en-US"/>
              <a:t> </a:t>
            </a:r>
            <a:r>
              <a:rPr lang="en-US" err="1"/>
              <a:t>eleifend</a:t>
            </a:r>
            <a:r>
              <a:rPr lang="en-US"/>
              <a:t>. Integer convallis </a:t>
            </a:r>
            <a:r>
              <a:rPr lang="en-US" err="1"/>
              <a:t>suscipit</a:t>
            </a:r>
            <a:r>
              <a:rPr lang="en-US"/>
              <a:t> ante </a:t>
            </a:r>
            <a:r>
              <a:rPr lang="en-US" err="1"/>
              <a:t>eu</a:t>
            </a:r>
            <a:r>
              <a:rPr lang="en-US"/>
              <a:t> </a:t>
            </a:r>
            <a:r>
              <a:rPr lang="en-US" err="1"/>
              <a:t>varius</a:t>
            </a:r>
            <a:r>
              <a:rPr lang="en-US"/>
              <a:t>. </a:t>
            </a:r>
          </a:p>
          <a:p>
            <a:r>
              <a:rPr lang="en-US"/>
              <a:t>Morbi a </a:t>
            </a:r>
            <a:r>
              <a:rPr lang="en-US" err="1"/>
              <a:t>purus</a:t>
            </a:r>
            <a:r>
              <a:rPr lang="en-US"/>
              <a:t> dolor. </a:t>
            </a:r>
            <a:r>
              <a:rPr lang="en-US" err="1"/>
              <a:t>Suspendisse</a:t>
            </a:r>
            <a:r>
              <a:rPr lang="en-US"/>
              <a:t> sit </a:t>
            </a:r>
            <a:r>
              <a:rPr lang="en-US" err="1"/>
              <a:t>amet</a:t>
            </a:r>
            <a:r>
              <a:rPr lang="en-US"/>
              <a:t> ipsum </a:t>
            </a:r>
            <a:r>
              <a:rPr lang="en-US" err="1"/>
              <a:t>finibus</a:t>
            </a:r>
            <a:r>
              <a:rPr lang="en-US"/>
              <a:t> </a:t>
            </a:r>
            <a:r>
              <a:rPr lang="en-US" err="1"/>
              <a:t>justo</a:t>
            </a:r>
            <a:r>
              <a:rPr lang="en-US"/>
              <a:t> </a:t>
            </a:r>
            <a:r>
              <a:rPr lang="en-US" err="1"/>
              <a:t>viverra</a:t>
            </a:r>
            <a:r>
              <a:rPr lang="en-US"/>
              <a:t> </a:t>
            </a:r>
            <a:r>
              <a:rPr lang="en-US" err="1"/>
              <a:t>blandit</a:t>
            </a:r>
            <a:r>
              <a:rPr lang="en-US"/>
              <a:t>.</a:t>
            </a:r>
          </a:p>
          <a:p>
            <a:pPr lvl="0"/>
            <a:endParaRPr lang="en-US"/>
          </a:p>
        </p:txBody>
      </p:sp>
      <p:sp>
        <p:nvSpPr>
          <p:cNvPr id="21" name="Content Placeholder 2">
            <a:extLst>
              <a:ext uri="{FF2B5EF4-FFF2-40B4-BE49-F238E27FC236}">
                <a16:creationId xmlns:a16="http://schemas.microsoft.com/office/drawing/2014/main" id="{057AA594-1D56-3A40-BEF6-2150CDA80AE7}"/>
              </a:ext>
            </a:extLst>
          </p:cNvPr>
          <p:cNvSpPr>
            <a:spLocks noGrp="1"/>
          </p:cNvSpPr>
          <p:nvPr>
            <p:ph idx="14" hasCustomPrompt="1"/>
          </p:nvPr>
        </p:nvSpPr>
        <p:spPr>
          <a:xfrm>
            <a:off x="6294217" y="3314700"/>
            <a:ext cx="5407789" cy="2971800"/>
          </a:xfrm>
        </p:spPr>
        <p:txBody>
          <a:bodyPr/>
          <a:lstStyle>
            <a:lvl1pPr marL="285750" indent="-225425">
              <a:buFont typeface="Arial" panose="020B0604020202020204" pitchFamily="34" charset="0"/>
              <a:buChar char="•"/>
              <a:tabLst/>
              <a:defRPr sz="1800" b="0" i="0">
                <a:solidFill>
                  <a:schemeClr val="accent6"/>
                </a:solidFill>
                <a:latin typeface="Georgia" panose="020B0604020202020204" pitchFamily="34" charset="0"/>
                <a:cs typeface="Georgia" panose="020B0604020202020204" pitchFamily="34" charset="0"/>
              </a:defRPr>
            </a:lvl1pPr>
            <a:lvl2pPr>
              <a:defRPr b="0" i="0">
                <a:latin typeface="Georgia" panose="020B0604020202020204" pitchFamily="34" charset="0"/>
                <a:cs typeface="Georgia" panose="020B0604020202020204" pitchFamily="34" charset="0"/>
              </a:defRPr>
            </a:lvl2pPr>
            <a:lvl3pPr>
              <a:defRPr b="0" i="0">
                <a:latin typeface="Georgia" panose="020B0604020202020204" pitchFamily="34" charset="0"/>
                <a:cs typeface="Georgia" panose="020B0604020202020204" pitchFamily="34" charset="0"/>
              </a:defRPr>
            </a:lvl3pPr>
            <a:lvl4pPr>
              <a:defRPr b="0" i="0">
                <a:latin typeface="Georgia" panose="020B0604020202020204" pitchFamily="34" charset="0"/>
                <a:cs typeface="Georgia" panose="020B0604020202020204" pitchFamily="34" charset="0"/>
              </a:defRPr>
            </a:lvl4pPr>
            <a:lvl5pPr>
              <a:defRPr b="0" i="0">
                <a:latin typeface="Georgia" panose="020B0604020202020204" pitchFamily="34" charset="0"/>
                <a:cs typeface="Georgia" panose="020B0604020202020204" pitchFamily="34" charset="0"/>
              </a:defRPr>
            </a:lvl5pPr>
          </a:lstStyle>
          <a:p>
            <a:r>
              <a:rPr lang="en-US"/>
              <a:t>Ut </a:t>
            </a:r>
            <a:r>
              <a:rPr lang="en-US" err="1"/>
              <a:t>congue</a:t>
            </a:r>
            <a:r>
              <a:rPr lang="en-US"/>
              <a:t> </a:t>
            </a:r>
            <a:r>
              <a:rPr lang="en-US" err="1"/>
              <a:t>quis</a:t>
            </a:r>
            <a:r>
              <a:rPr lang="en-US"/>
              <a:t> </a:t>
            </a:r>
            <a:r>
              <a:rPr lang="en-US" err="1"/>
              <a:t>tortor</a:t>
            </a:r>
            <a:r>
              <a:rPr lang="en-US"/>
              <a:t> </a:t>
            </a:r>
            <a:r>
              <a:rPr lang="en-US" err="1"/>
              <a:t>eget</a:t>
            </a:r>
            <a:r>
              <a:rPr lang="en-US"/>
              <a:t> </a:t>
            </a:r>
            <a:r>
              <a:rPr lang="en-US" err="1"/>
              <a:t>sodales</a:t>
            </a:r>
            <a:r>
              <a:rPr lang="en-US"/>
              <a:t>. </a:t>
            </a:r>
            <a:r>
              <a:rPr lang="en-US" err="1"/>
              <a:t>Nulla</a:t>
            </a:r>
            <a:r>
              <a:rPr lang="en-US"/>
              <a:t> a </a:t>
            </a:r>
            <a:r>
              <a:rPr lang="en-US" err="1"/>
              <a:t>erat</a:t>
            </a:r>
            <a:r>
              <a:rPr lang="en-US"/>
              <a:t> </a:t>
            </a:r>
            <a:r>
              <a:rPr lang="en-US" err="1"/>
              <a:t>eget</a:t>
            </a:r>
            <a:r>
              <a:rPr lang="en-US"/>
              <a:t> </a:t>
            </a:r>
            <a:r>
              <a:rPr lang="en-US" err="1"/>
              <a:t>nunc</a:t>
            </a:r>
            <a:r>
              <a:rPr lang="en-US"/>
              <a:t> </a:t>
            </a:r>
            <a:r>
              <a:rPr lang="en-US" err="1"/>
              <a:t>hendrerit</a:t>
            </a:r>
            <a:r>
              <a:rPr lang="en-US"/>
              <a:t> </a:t>
            </a:r>
            <a:r>
              <a:rPr lang="en-US" err="1"/>
              <a:t>ultrices</a:t>
            </a:r>
            <a:r>
              <a:rPr lang="en-US"/>
              <a:t> </a:t>
            </a:r>
            <a:r>
              <a:rPr lang="en-US" err="1"/>
              <a:t>eu</a:t>
            </a:r>
            <a:r>
              <a:rPr lang="en-US"/>
              <a:t> </a:t>
            </a:r>
            <a:r>
              <a:rPr lang="en-US" err="1"/>
              <a:t>nec</a:t>
            </a:r>
            <a:r>
              <a:rPr lang="en-US"/>
              <a:t> </a:t>
            </a:r>
            <a:r>
              <a:rPr lang="en-US" err="1"/>
              <a:t>nulla</a:t>
            </a:r>
            <a:r>
              <a:rPr lang="en-US"/>
              <a:t>. </a:t>
            </a:r>
          </a:p>
          <a:p>
            <a:r>
              <a:rPr lang="en-US" err="1"/>
              <a:t>Donec</a:t>
            </a:r>
            <a:r>
              <a:rPr lang="en-US"/>
              <a:t> </a:t>
            </a:r>
            <a:r>
              <a:rPr lang="en-US" err="1"/>
              <a:t>viverra</a:t>
            </a:r>
            <a:r>
              <a:rPr lang="en-US"/>
              <a:t> </a:t>
            </a:r>
            <a:r>
              <a:rPr lang="en-US" err="1"/>
              <a:t>leo</a:t>
            </a:r>
            <a:r>
              <a:rPr lang="en-US"/>
              <a:t> </a:t>
            </a:r>
            <a:r>
              <a:rPr lang="en-US" err="1"/>
              <a:t>aliquet</a:t>
            </a:r>
            <a:r>
              <a:rPr lang="en-US"/>
              <a:t>, </a:t>
            </a:r>
            <a:r>
              <a:rPr lang="en-US" err="1"/>
              <a:t>auctor</a:t>
            </a:r>
            <a:r>
              <a:rPr lang="en-US"/>
              <a:t> </a:t>
            </a:r>
            <a:r>
              <a:rPr lang="en-US" err="1"/>
              <a:t>quam</a:t>
            </a:r>
            <a:r>
              <a:rPr lang="en-US"/>
              <a:t> id, convallis </a:t>
            </a:r>
            <a:r>
              <a:rPr lang="en-US" err="1"/>
              <a:t>orci</a:t>
            </a:r>
            <a:r>
              <a:rPr lang="en-US"/>
              <a:t>.</a:t>
            </a:r>
          </a:p>
          <a:p>
            <a:pPr lvl="0"/>
            <a:endParaRPr lang="en-US"/>
          </a:p>
        </p:txBody>
      </p:sp>
      <p:sp>
        <p:nvSpPr>
          <p:cNvPr id="10" name="Text Placeholder 9">
            <a:extLst>
              <a:ext uri="{FF2B5EF4-FFF2-40B4-BE49-F238E27FC236}">
                <a16:creationId xmlns:a16="http://schemas.microsoft.com/office/drawing/2014/main" id="{4B9637BA-0A76-C14B-9EF5-EB3DC87C79E8}"/>
              </a:ext>
            </a:extLst>
          </p:cNvPr>
          <p:cNvSpPr>
            <a:spLocks noGrp="1"/>
          </p:cNvSpPr>
          <p:nvPr>
            <p:ph type="body" sz="quarter" idx="17"/>
          </p:nvPr>
        </p:nvSpPr>
        <p:spPr>
          <a:xfrm>
            <a:off x="495300" y="2476500"/>
            <a:ext cx="5407025" cy="647700"/>
          </a:xfrm>
        </p:spPr>
        <p:txBody>
          <a:bodyPr>
            <a:noAutofit/>
          </a:bodyPr>
          <a:lstStyle>
            <a:lvl1pPr marL="0" indent="0">
              <a:buNone/>
              <a:defRPr sz="3600" b="0">
                <a:solidFill>
                  <a:srgbClr val="1CB7BA"/>
                </a:solidFill>
              </a:defRPr>
            </a:lvl1pPr>
          </a:lstStyle>
          <a:p>
            <a:pPr lvl="0"/>
            <a:r>
              <a:rPr lang="en-US"/>
              <a:t>Click to edit Master text styles</a:t>
            </a:r>
          </a:p>
        </p:txBody>
      </p:sp>
      <p:sp>
        <p:nvSpPr>
          <p:cNvPr id="30" name="Text Placeholder 9">
            <a:extLst>
              <a:ext uri="{FF2B5EF4-FFF2-40B4-BE49-F238E27FC236}">
                <a16:creationId xmlns:a16="http://schemas.microsoft.com/office/drawing/2014/main" id="{2BF37D4B-EFF6-554F-9C61-8EFFFDD11B0F}"/>
              </a:ext>
            </a:extLst>
          </p:cNvPr>
          <p:cNvSpPr>
            <a:spLocks noGrp="1"/>
          </p:cNvSpPr>
          <p:nvPr>
            <p:ph type="body" sz="quarter" idx="18"/>
          </p:nvPr>
        </p:nvSpPr>
        <p:spPr>
          <a:xfrm>
            <a:off x="6283625" y="2476500"/>
            <a:ext cx="5407025" cy="457200"/>
          </a:xfrm>
        </p:spPr>
        <p:txBody>
          <a:bodyPr>
            <a:noAutofit/>
          </a:bodyPr>
          <a:lstStyle>
            <a:lvl1pPr marL="0" indent="0">
              <a:buNone/>
              <a:defRPr sz="3600" b="0">
                <a:solidFill>
                  <a:srgbClr val="1CB7BA"/>
                </a:solidFill>
              </a:defRPr>
            </a:lvl1pPr>
          </a:lstStyle>
          <a:p>
            <a:pPr lvl="0"/>
            <a:r>
              <a:rPr lang="en-US"/>
              <a:t>Click to edit Master text styles</a:t>
            </a:r>
          </a:p>
        </p:txBody>
      </p:sp>
    </p:spTree>
    <p:extLst>
      <p:ext uri="{BB962C8B-B14F-4D97-AF65-F5344CB8AC3E}">
        <p14:creationId xmlns:p14="http://schemas.microsoft.com/office/powerpoint/2010/main" val="42252927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and Two Colum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5568B-87DE-2444-8147-D434E8C1823B}"/>
              </a:ext>
            </a:extLst>
          </p:cNvPr>
          <p:cNvSpPr>
            <a:spLocks noGrp="1"/>
          </p:cNvSpPr>
          <p:nvPr>
            <p:ph type="title" hasCustomPrompt="1"/>
          </p:nvPr>
        </p:nvSpPr>
        <p:spPr>
          <a:xfrm>
            <a:off x="495300" y="571500"/>
            <a:ext cx="11201400" cy="1029464"/>
          </a:xfrm>
        </p:spPr>
        <p:txBody>
          <a:bodyPr/>
          <a:lstStyle>
            <a:lvl1pPr>
              <a:defRPr b="1" i="0">
                <a:latin typeface="Georgia" panose="02040502050405020303" pitchFamily="18" charset="0"/>
              </a:defRPr>
            </a:lvl1pPr>
          </a:lstStyle>
          <a:p>
            <a:r>
              <a:rPr lang="en-US"/>
              <a:t>About Us</a:t>
            </a:r>
          </a:p>
        </p:txBody>
      </p:sp>
      <p:sp>
        <p:nvSpPr>
          <p:cNvPr id="3" name="Content Placeholder 2">
            <a:extLst>
              <a:ext uri="{FF2B5EF4-FFF2-40B4-BE49-F238E27FC236}">
                <a16:creationId xmlns:a16="http://schemas.microsoft.com/office/drawing/2014/main" id="{6C54129D-907F-9342-9500-F9041DF4EC14}"/>
              </a:ext>
            </a:extLst>
          </p:cNvPr>
          <p:cNvSpPr>
            <a:spLocks noGrp="1"/>
          </p:cNvSpPr>
          <p:nvPr>
            <p:ph idx="1" hasCustomPrompt="1"/>
          </p:nvPr>
        </p:nvSpPr>
        <p:spPr>
          <a:xfrm>
            <a:off x="495300" y="2509459"/>
            <a:ext cx="5407789" cy="3777041"/>
          </a:xfrm>
        </p:spPr>
        <p:txBody>
          <a:bodyPr/>
          <a:lstStyle>
            <a:lvl1pPr marL="0" indent="0">
              <a:buNone/>
              <a:defRPr sz="1800" b="0" i="0">
                <a:solidFill>
                  <a:schemeClr val="accent6"/>
                </a:solidFill>
                <a:latin typeface="Georgia" panose="020B0604020202020204" pitchFamily="34" charset="0"/>
                <a:cs typeface="Georgia" panose="020B0604020202020204" pitchFamily="34" charset="0"/>
              </a:defRPr>
            </a:lvl1pPr>
            <a:lvl2pPr>
              <a:defRPr b="0" i="0">
                <a:latin typeface="Georgia" panose="020B0604020202020204" pitchFamily="34" charset="0"/>
                <a:cs typeface="Georgia" panose="020B0604020202020204" pitchFamily="34" charset="0"/>
              </a:defRPr>
            </a:lvl2pPr>
            <a:lvl3pPr>
              <a:defRPr b="0" i="0">
                <a:latin typeface="Georgia" panose="020B0604020202020204" pitchFamily="34" charset="0"/>
                <a:cs typeface="Georgia" panose="020B0604020202020204" pitchFamily="34" charset="0"/>
              </a:defRPr>
            </a:lvl3pPr>
            <a:lvl4pPr>
              <a:defRPr b="0" i="0">
                <a:latin typeface="Georgia" panose="020B0604020202020204" pitchFamily="34" charset="0"/>
                <a:cs typeface="Georgia" panose="020B0604020202020204" pitchFamily="34" charset="0"/>
              </a:defRPr>
            </a:lvl4pPr>
            <a:lvl5pPr>
              <a:defRPr b="0" i="0">
                <a:latin typeface="Georgia" panose="020B0604020202020204" pitchFamily="34" charset="0"/>
                <a:cs typeface="Georgia" panose="020B0604020202020204" pitchFamily="34" charset="0"/>
              </a:defRPr>
            </a:lvl5pPr>
          </a:lstStyle>
          <a:p>
            <a:pPr lvl="0"/>
            <a:r>
              <a:rPr lang="en-US"/>
              <a:t>Lorem ipsum dolor sit </a:t>
            </a:r>
            <a:r>
              <a:rPr lang="en-US" err="1"/>
              <a:t>amet</a:t>
            </a:r>
            <a:r>
              <a:rPr lang="en-US"/>
              <a:t>, </a:t>
            </a:r>
            <a:r>
              <a:rPr lang="en-US" err="1"/>
              <a:t>est</a:t>
            </a:r>
            <a:r>
              <a:rPr lang="en-US"/>
              <a:t> </a:t>
            </a:r>
            <a:r>
              <a:rPr lang="en-US" err="1"/>
              <a:t>ferri</a:t>
            </a:r>
            <a:r>
              <a:rPr lang="en-US"/>
              <a:t> </a:t>
            </a:r>
            <a:r>
              <a:rPr lang="en-US" err="1"/>
              <a:t>inani</a:t>
            </a:r>
            <a:r>
              <a:rPr lang="en-US"/>
              <a:t> quaestio at, </a:t>
            </a:r>
            <a:r>
              <a:rPr lang="en-US" err="1"/>
              <a:t>mei</a:t>
            </a:r>
            <a:r>
              <a:rPr lang="en-US"/>
              <a:t> oblique </a:t>
            </a:r>
            <a:r>
              <a:rPr lang="en-US" err="1"/>
              <a:t>molestie</a:t>
            </a:r>
            <a:r>
              <a:rPr lang="en-US"/>
              <a:t> </a:t>
            </a:r>
            <a:r>
              <a:rPr lang="en-US" err="1"/>
              <a:t>omittantur</a:t>
            </a:r>
            <a:r>
              <a:rPr lang="en-US"/>
              <a:t> at, no pro oblique </a:t>
            </a:r>
            <a:r>
              <a:rPr lang="en-US" err="1"/>
              <a:t>recteque</a:t>
            </a:r>
            <a:r>
              <a:rPr lang="en-US"/>
              <a:t> </a:t>
            </a:r>
            <a:r>
              <a:rPr lang="en-US" err="1"/>
              <a:t>incorrupte</a:t>
            </a:r>
            <a:r>
              <a:rPr lang="en-US"/>
              <a:t>. </a:t>
            </a:r>
          </a:p>
          <a:p>
            <a:pPr lvl="0"/>
            <a:r>
              <a:rPr lang="en-US"/>
              <a:t>Ne vim </a:t>
            </a:r>
            <a:r>
              <a:rPr lang="en-US" err="1"/>
              <a:t>munere</a:t>
            </a:r>
            <a:r>
              <a:rPr lang="en-US"/>
              <a:t> </a:t>
            </a:r>
            <a:r>
              <a:rPr lang="en-US" err="1"/>
              <a:t>definiebas</a:t>
            </a:r>
            <a:r>
              <a:rPr lang="en-US"/>
              <a:t>, ne </a:t>
            </a:r>
            <a:r>
              <a:rPr lang="en-US" err="1"/>
              <a:t>vix</a:t>
            </a:r>
            <a:r>
              <a:rPr lang="en-US"/>
              <a:t> </a:t>
            </a:r>
            <a:r>
              <a:rPr lang="en-US" err="1"/>
              <a:t>probo</a:t>
            </a:r>
            <a:r>
              <a:rPr lang="en-US"/>
              <a:t> </a:t>
            </a:r>
            <a:r>
              <a:rPr lang="en-US" err="1"/>
              <a:t>autem</a:t>
            </a:r>
            <a:r>
              <a:rPr lang="en-US"/>
              <a:t>. </a:t>
            </a:r>
            <a:r>
              <a:rPr lang="en-US" err="1"/>
              <a:t>Vidit</a:t>
            </a:r>
            <a:r>
              <a:rPr lang="en-US"/>
              <a:t> </a:t>
            </a:r>
            <a:r>
              <a:rPr lang="en-US" err="1"/>
              <a:t>fabellas</a:t>
            </a:r>
            <a:r>
              <a:rPr lang="en-US"/>
              <a:t> </a:t>
            </a:r>
            <a:r>
              <a:rPr lang="en-US" err="1"/>
              <a:t>perpetua</a:t>
            </a:r>
            <a:r>
              <a:rPr lang="en-US"/>
              <a:t> id per, per </a:t>
            </a:r>
            <a:r>
              <a:rPr lang="en-US" err="1"/>
              <a:t>ut</a:t>
            </a:r>
            <a:r>
              <a:rPr lang="en-US"/>
              <a:t> tale </a:t>
            </a:r>
            <a:r>
              <a:rPr lang="en-US" err="1"/>
              <a:t>putant</a:t>
            </a:r>
            <a:r>
              <a:rPr lang="en-US"/>
              <a:t> </a:t>
            </a:r>
            <a:r>
              <a:rPr lang="en-US" err="1"/>
              <a:t>sadipscing</a:t>
            </a:r>
            <a:r>
              <a:rPr lang="en-US"/>
              <a:t>, cum no </a:t>
            </a:r>
            <a:r>
              <a:rPr lang="en-US" err="1"/>
              <a:t>singulis</a:t>
            </a:r>
            <a:r>
              <a:rPr lang="en-US"/>
              <a:t> </a:t>
            </a:r>
            <a:r>
              <a:rPr lang="en-US" err="1"/>
              <a:t>reprimique</a:t>
            </a:r>
            <a:r>
              <a:rPr lang="en-US"/>
              <a:t>. </a:t>
            </a:r>
          </a:p>
        </p:txBody>
      </p:sp>
      <p:sp>
        <p:nvSpPr>
          <p:cNvPr id="4" name="Date Placeholder 3">
            <a:extLst>
              <a:ext uri="{FF2B5EF4-FFF2-40B4-BE49-F238E27FC236}">
                <a16:creationId xmlns:a16="http://schemas.microsoft.com/office/drawing/2014/main" id="{24F6F09B-1867-1E42-9D57-622B494AF446}"/>
              </a:ext>
            </a:extLst>
          </p:cNvPr>
          <p:cNvSpPr>
            <a:spLocks noGrp="1"/>
          </p:cNvSpPr>
          <p:nvPr>
            <p:ph type="dt" sz="half" idx="10"/>
          </p:nvPr>
        </p:nvSpPr>
        <p:spPr/>
        <p:txBody>
          <a:bodyPr/>
          <a:lstStyle>
            <a:lvl1pPr>
              <a:defRPr b="1" i="0">
                <a:latin typeface="Georgia" panose="02040502050405020303" pitchFamily="18" charset="0"/>
              </a:defRPr>
            </a:lvl1pPr>
          </a:lstStyle>
          <a:p>
            <a:endParaRPr lang="en-US"/>
          </a:p>
        </p:txBody>
      </p:sp>
      <p:sp>
        <p:nvSpPr>
          <p:cNvPr id="5" name="Footer Placeholder 4">
            <a:extLst>
              <a:ext uri="{FF2B5EF4-FFF2-40B4-BE49-F238E27FC236}">
                <a16:creationId xmlns:a16="http://schemas.microsoft.com/office/drawing/2014/main" id="{B1A5E66D-D50D-5149-B974-705AA729E3B6}"/>
              </a:ext>
            </a:extLst>
          </p:cNvPr>
          <p:cNvSpPr>
            <a:spLocks noGrp="1"/>
          </p:cNvSpPr>
          <p:nvPr>
            <p:ph type="ftr" sz="quarter" idx="11"/>
          </p:nvPr>
        </p:nvSpPr>
        <p:spPr/>
        <p:txBody>
          <a:bodyPr/>
          <a:lstStyle>
            <a:lvl1pPr>
              <a:defRPr b="1" i="0">
                <a:latin typeface="Georgia" panose="02040502050405020303" pitchFamily="18" charset="0"/>
              </a:defRPr>
            </a:lvl1pPr>
          </a:lstStyle>
          <a:p>
            <a:endParaRPr lang="en-US"/>
          </a:p>
        </p:txBody>
      </p:sp>
      <p:sp>
        <p:nvSpPr>
          <p:cNvPr id="6" name="Slide Number Placeholder 5">
            <a:extLst>
              <a:ext uri="{FF2B5EF4-FFF2-40B4-BE49-F238E27FC236}">
                <a16:creationId xmlns:a16="http://schemas.microsoft.com/office/drawing/2014/main" id="{04E831EB-F86A-7149-96B3-17860D205611}"/>
              </a:ext>
            </a:extLst>
          </p:cNvPr>
          <p:cNvSpPr>
            <a:spLocks noGrp="1"/>
          </p:cNvSpPr>
          <p:nvPr>
            <p:ph type="sldNum" sz="quarter" idx="12"/>
          </p:nvPr>
        </p:nvSpPr>
        <p:spPr/>
        <p:txBody>
          <a:bodyPr/>
          <a:lstStyle>
            <a:lvl1pPr>
              <a:defRPr b="1" i="0">
                <a:latin typeface="Georgia" panose="02040502050405020303" pitchFamily="18" charset="0"/>
              </a:defRPr>
            </a:lvl1pPr>
          </a:lstStyle>
          <a:p>
            <a:fld id="{BAF45662-B160-ED44-B3FC-960023CDBB23}" type="slidenum">
              <a:rPr lang="en-US" smtClean="0"/>
              <a:pPr/>
              <a:t>‹#›</a:t>
            </a:fld>
            <a:endParaRPr lang="en-US"/>
          </a:p>
        </p:txBody>
      </p:sp>
      <p:sp>
        <p:nvSpPr>
          <p:cNvPr id="11" name="Content Placeholder 2">
            <a:extLst>
              <a:ext uri="{FF2B5EF4-FFF2-40B4-BE49-F238E27FC236}">
                <a16:creationId xmlns:a16="http://schemas.microsoft.com/office/drawing/2014/main" id="{309129F5-6E3A-4341-BB49-9C99D1085BD8}"/>
              </a:ext>
            </a:extLst>
          </p:cNvPr>
          <p:cNvSpPr>
            <a:spLocks noGrp="1"/>
          </p:cNvSpPr>
          <p:nvPr>
            <p:ph idx="13" hasCustomPrompt="1"/>
          </p:nvPr>
        </p:nvSpPr>
        <p:spPr>
          <a:xfrm>
            <a:off x="6294217" y="2509459"/>
            <a:ext cx="5407789" cy="3777041"/>
          </a:xfrm>
        </p:spPr>
        <p:txBody>
          <a:bodyPr/>
          <a:lstStyle>
            <a:lvl1pPr marL="0" indent="0">
              <a:buNone/>
              <a:defRPr sz="1800" b="0" i="0">
                <a:solidFill>
                  <a:schemeClr val="accent6"/>
                </a:solidFill>
                <a:latin typeface="Georgia" panose="020B0604020202020204" pitchFamily="34" charset="0"/>
                <a:cs typeface="Georgia" panose="020B0604020202020204" pitchFamily="34" charset="0"/>
              </a:defRPr>
            </a:lvl1pPr>
            <a:lvl2pPr>
              <a:defRPr b="0" i="0">
                <a:latin typeface="Georgia" panose="020B0604020202020204" pitchFamily="34" charset="0"/>
                <a:cs typeface="Georgia" panose="020B0604020202020204" pitchFamily="34" charset="0"/>
              </a:defRPr>
            </a:lvl2pPr>
            <a:lvl3pPr>
              <a:defRPr b="0" i="0">
                <a:latin typeface="Georgia" panose="020B0604020202020204" pitchFamily="34" charset="0"/>
                <a:cs typeface="Georgia" panose="020B0604020202020204" pitchFamily="34" charset="0"/>
              </a:defRPr>
            </a:lvl3pPr>
            <a:lvl4pPr>
              <a:defRPr b="0" i="0">
                <a:latin typeface="Georgia" panose="020B0604020202020204" pitchFamily="34" charset="0"/>
                <a:cs typeface="Georgia" panose="020B0604020202020204" pitchFamily="34" charset="0"/>
              </a:defRPr>
            </a:lvl4pPr>
            <a:lvl5pPr>
              <a:defRPr b="0" i="0">
                <a:latin typeface="Georgia" panose="020B0604020202020204" pitchFamily="34" charset="0"/>
                <a:cs typeface="Georgia" panose="020B0604020202020204" pitchFamily="34" charset="0"/>
              </a:defRPr>
            </a:lvl5pPr>
          </a:lstStyle>
          <a:p>
            <a:pPr lvl="0"/>
            <a:r>
              <a:rPr lang="en-US"/>
              <a:t>Lorem ipsum dolor sit </a:t>
            </a:r>
            <a:r>
              <a:rPr lang="en-US" err="1"/>
              <a:t>amet</a:t>
            </a:r>
            <a:r>
              <a:rPr lang="en-US"/>
              <a:t>, </a:t>
            </a:r>
            <a:r>
              <a:rPr lang="en-US" err="1"/>
              <a:t>est</a:t>
            </a:r>
            <a:r>
              <a:rPr lang="en-US"/>
              <a:t> </a:t>
            </a:r>
            <a:r>
              <a:rPr lang="en-US" err="1"/>
              <a:t>ferri</a:t>
            </a:r>
            <a:r>
              <a:rPr lang="en-US"/>
              <a:t> </a:t>
            </a:r>
            <a:r>
              <a:rPr lang="en-US" err="1"/>
              <a:t>inani</a:t>
            </a:r>
            <a:r>
              <a:rPr lang="en-US"/>
              <a:t> quaestio at, </a:t>
            </a:r>
            <a:r>
              <a:rPr lang="en-US" err="1"/>
              <a:t>mei</a:t>
            </a:r>
            <a:r>
              <a:rPr lang="en-US"/>
              <a:t> oblique </a:t>
            </a:r>
            <a:r>
              <a:rPr lang="en-US" err="1"/>
              <a:t>molestie</a:t>
            </a:r>
            <a:r>
              <a:rPr lang="en-US"/>
              <a:t> </a:t>
            </a:r>
            <a:r>
              <a:rPr lang="en-US" err="1"/>
              <a:t>omittantur</a:t>
            </a:r>
            <a:r>
              <a:rPr lang="en-US"/>
              <a:t> at, no pro oblique </a:t>
            </a:r>
            <a:r>
              <a:rPr lang="en-US" err="1"/>
              <a:t>recteque</a:t>
            </a:r>
            <a:r>
              <a:rPr lang="en-US"/>
              <a:t> </a:t>
            </a:r>
            <a:r>
              <a:rPr lang="en-US" err="1"/>
              <a:t>incorrupte</a:t>
            </a:r>
            <a:r>
              <a:rPr lang="en-US"/>
              <a:t>. Ne vim </a:t>
            </a:r>
            <a:r>
              <a:rPr lang="en-US" err="1"/>
              <a:t>munere</a:t>
            </a:r>
            <a:r>
              <a:rPr lang="en-US"/>
              <a:t> </a:t>
            </a:r>
            <a:r>
              <a:rPr lang="en-US" err="1"/>
              <a:t>definiebas</a:t>
            </a:r>
            <a:r>
              <a:rPr lang="en-US"/>
              <a:t>, ne </a:t>
            </a:r>
            <a:r>
              <a:rPr lang="en-US" err="1"/>
              <a:t>vix</a:t>
            </a:r>
            <a:r>
              <a:rPr lang="en-US"/>
              <a:t> </a:t>
            </a:r>
            <a:r>
              <a:rPr lang="en-US" err="1"/>
              <a:t>probo</a:t>
            </a:r>
            <a:r>
              <a:rPr lang="en-US"/>
              <a:t> </a:t>
            </a:r>
            <a:r>
              <a:rPr lang="en-US" err="1"/>
              <a:t>autem</a:t>
            </a:r>
            <a:r>
              <a:rPr lang="en-US"/>
              <a:t>. </a:t>
            </a:r>
          </a:p>
          <a:p>
            <a:pPr lvl="0"/>
            <a:r>
              <a:rPr lang="en-US" err="1"/>
              <a:t>Vidit</a:t>
            </a:r>
            <a:r>
              <a:rPr lang="en-US"/>
              <a:t> </a:t>
            </a:r>
            <a:r>
              <a:rPr lang="en-US" err="1"/>
              <a:t>fabellas</a:t>
            </a:r>
            <a:r>
              <a:rPr lang="en-US"/>
              <a:t> </a:t>
            </a:r>
            <a:r>
              <a:rPr lang="en-US" err="1"/>
              <a:t>perpetua</a:t>
            </a:r>
            <a:r>
              <a:rPr lang="en-US"/>
              <a:t> id per, per </a:t>
            </a:r>
            <a:r>
              <a:rPr lang="en-US" err="1"/>
              <a:t>ut</a:t>
            </a:r>
            <a:r>
              <a:rPr lang="en-US"/>
              <a:t> tale </a:t>
            </a:r>
            <a:r>
              <a:rPr lang="en-US" err="1"/>
              <a:t>putant</a:t>
            </a:r>
            <a:r>
              <a:rPr lang="en-US"/>
              <a:t> </a:t>
            </a:r>
            <a:r>
              <a:rPr lang="en-US" err="1"/>
              <a:t>sadipscing</a:t>
            </a:r>
            <a:r>
              <a:rPr lang="en-US"/>
              <a:t>, cum no </a:t>
            </a:r>
            <a:r>
              <a:rPr lang="en-US" err="1"/>
              <a:t>singulis</a:t>
            </a:r>
            <a:r>
              <a:rPr lang="en-US"/>
              <a:t> </a:t>
            </a:r>
            <a:r>
              <a:rPr lang="en-US" err="1"/>
              <a:t>reprimique</a:t>
            </a:r>
            <a:r>
              <a:rPr lang="en-US"/>
              <a:t>. </a:t>
            </a:r>
          </a:p>
          <a:p>
            <a:pPr lvl="0"/>
            <a:r>
              <a:rPr lang="en-US"/>
              <a:t>Vis </a:t>
            </a:r>
            <a:r>
              <a:rPr lang="en-US" err="1"/>
              <a:t>ut</a:t>
            </a:r>
            <a:r>
              <a:rPr lang="en-US"/>
              <a:t> </a:t>
            </a:r>
            <a:r>
              <a:rPr lang="en-US" err="1"/>
              <a:t>verterem</a:t>
            </a:r>
            <a:r>
              <a:rPr lang="en-US"/>
              <a:t> </a:t>
            </a:r>
            <a:r>
              <a:rPr lang="en-US" err="1"/>
              <a:t>facilisi</a:t>
            </a:r>
            <a:r>
              <a:rPr lang="en-US"/>
              <a:t>, </a:t>
            </a:r>
            <a:r>
              <a:rPr lang="en-US" err="1"/>
              <a:t>errem</a:t>
            </a:r>
            <a:r>
              <a:rPr lang="en-US"/>
              <a:t> </a:t>
            </a:r>
            <a:r>
              <a:rPr lang="en-US" err="1"/>
              <a:t>legere</a:t>
            </a:r>
            <a:r>
              <a:rPr lang="en-US"/>
              <a:t> </a:t>
            </a:r>
            <a:r>
              <a:rPr lang="en-US" err="1"/>
              <a:t>eu</a:t>
            </a:r>
            <a:r>
              <a:rPr lang="en-US"/>
              <a:t> vel. </a:t>
            </a:r>
          </a:p>
        </p:txBody>
      </p:sp>
      <p:sp>
        <p:nvSpPr>
          <p:cNvPr id="13" name="Text Placeholder 9">
            <a:extLst>
              <a:ext uri="{FF2B5EF4-FFF2-40B4-BE49-F238E27FC236}">
                <a16:creationId xmlns:a16="http://schemas.microsoft.com/office/drawing/2014/main" id="{E9DA3ACB-10F6-2245-8DB9-9D433C388238}"/>
              </a:ext>
            </a:extLst>
          </p:cNvPr>
          <p:cNvSpPr>
            <a:spLocks noGrp="1"/>
          </p:cNvSpPr>
          <p:nvPr>
            <p:ph type="body" sz="quarter" idx="17" hasCustomPrompt="1"/>
          </p:nvPr>
        </p:nvSpPr>
        <p:spPr>
          <a:xfrm>
            <a:off x="521636" y="1851660"/>
            <a:ext cx="5407025" cy="495344"/>
          </a:xfrm>
        </p:spPr>
        <p:txBody>
          <a:bodyPr anchor="ctr">
            <a:noAutofit/>
          </a:bodyPr>
          <a:lstStyle>
            <a:lvl1pPr marL="0" indent="0">
              <a:buNone/>
              <a:defRPr sz="2400" b="0">
                <a:solidFill>
                  <a:srgbClr val="1CB7BA"/>
                </a:solidFill>
              </a:defRPr>
            </a:lvl1pPr>
          </a:lstStyle>
          <a:p>
            <a:pPr lvl="0"/>
            <a:r>
              <a:rPr lang="en-US"/>
              <a:t>Click to edit subtitle</a:t>
            </a:r>
          </a:p>
        </p:txBody>
      </p:sp>
      <p:sp>
        <p:nvSpPr>
          <p:cNvPr id="14" name="Text Placeholder 9">
            <a:extLst>
              <a:ext uri="{FF2B5EF4-FFF2-40B4-BE49-F238E27FC236}">
                <a16:creationId xmlns:a16="http://schemas.microsoft.com/office/drawing/2014/main" id="{65D415FB-7ACD-D74D-A8C3-B96F0A36008A}"/>
              </a:ext>
            </a:extLst>
          </p:cNvPr>
          <p:cNvSpPr>
            <a:spLocks noGrp="1"/>
          </p:cNvSpPr>
          <p:nvPr>
            <p:ph type="body" sz="quarter" idx="18" hasCustomPrompt="1"/>
          </p:nvPr>
        </p:nvSpPr>
        <p:spPr>
          <a:xfrm>
            <a:off x="6294474" y="1851660"/>
            <a:ext cx="5407025" cy="495344"/>
          </a:xfrm>
        </p:spPr>
        <p:txBody>
          <a:bodyPr anchor="ctr">
            <a:noAutofit/>
          </a:bodyPr>
          <a:lstStyle>
            <a:lvl1pPr marL="0" indent="0">
              <a:buNone/>
              <a:defRPr sz="2400" b="0">
                <a:solidFill>
                  <a:srgbClr val="1CB7BA"/>
                </a:solidFill>
              </a:defRPr>
            </a:lvl1pPr>
          </a:lstStyle>
          <a:p>
            <a:pPr lvl="0"/>
            <a:r>
              <a:rPr lang="en-US"/>
              <a:t>Click to edit subtitle</a:t>
            </a:r>
          </a:p>
        </p:txBody>
      </p:sp>
    </p:spTree>
    <p:extLst>
      <p:ext uri="{BB962C8B-B14F-4D97-AF65-F5344CB8AC3E}">
        <p14:creationId xmlns:p14="http://schemas.microsoft.com/office/powerpoint/2010/main" val="12222891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3168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5" Type="http://schemas.openxmlformats.org/officeDocument/2006/relationships/theme" Target="../theme/theme3.xml"/><Relationship Id="rId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F26770C-101A-A94B-9396-6797FCE727F3}"/>
              </a:ext>
            </a:extLst>
          </p:cNvPr>
          <p:cNvSpPr>
            <a:spLocks noGrp="1"/>
          </p:cNvSpPr>
          <p:nvPr>
            <p:ph type="title"/>
          </p:nvPr>
        </p:nvSpPr>
        <p:spPr>
          <a:xfrm>
            <a:off x="495300" y="571500"/>
            <a:ext cx="11201400" cy="111918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0F4857A-FC5C-E045-92C6-C1AFCBC95ADA}"/>
              </a:ext>
            </a:extLst>
          </p:cNvPr>
          <p:cNvSpPr>
            <a:spLocks noGrp="1"/>
          </p:cNvSpPr>
          <p:nvPr>
            <p:ph type="body" idx="1"/>
          </p:nvPr>
        </p:nvSpPr>
        <p:spPr>
          <a:xfrm>
            <a:off x="495300" y="1825624"/>
            <a:ext cx="11201400" cy="44608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24C8A3-DFBA-5D40-A1F8-90BBE99EEE61}"/>
              </a:ext>
            </a:extLst>
          </p:cNvPr>
          <p:cNvSpPr>
            <a:spLocks noGrp="1"/>
          </p:cNvSpPr>
          <p:nvPr>
            <p:ph type="dt" sz="half" idx="2"/>
          </p:nvPr>
        </p:nvSpPr>
        <p:spPr>
          <a:xfrm>
            <a:off x="495300" y="6399133"/>
            <a:ext cx="3086100" cy="365125"/>
          </a:xfrm>
          <a:prstGeom prst="rect">
            <a:avLst/>
          </a:prstGeom>
        </p:spPr>
        <p:txBody>
          <a:bodyPr vert="horz" lIns="91440" tIns="45720" rIns="91440" bIns="45720" rtlCol="0" anchor="ctr"/>
          <a:lstStyle>
            <a:lvl1pPr algn="l">
              <a:defRPr sz="1200" b="1" i="0">
                <a:solidFill>
                  <a:schemeClr val="tx1">
                    <a:tint val="75000"/>
                  </a:schemeClr>
                </a:solidFill>
                <a:latin typeface="Georgia" panose="02040502050405020303" pitchFamily="18" charset="0"/>
              </a:defRPr>
            </a:lvl1pPr>
          </a:lstStyle>
          <a:p>
            <a:endParaRPr lang="en-US"/>
          </a:p>
        </p:txBody>
      </p:sp>
      <p:sp>
        <p:nvSpPr>
          <p:cNvPr id="5" name="Footer Placeholder 4">
            <a:extLst>
              <a:ext uri="{FF2B5EF4-FFF2-40B4-BE49-F238E27FC236}">
                <a16:creationId xmlns:a16="http://schemas.microsoft.com/office/drawing/2014/main" id="{BA9B5E1D-25D8-B747-A8DB-C2B0943C3705}"/>
              </a:ext>
            </a:extLst>
          </p:cNvPr>
          <p:cNvSpPr>
            <a:spLocks noGrp="1"/>
          </p:cNvSpPr>
          <p:nvPr>
            <p:ph type="ftr" sz="quarter" idx="3"/>
          </p:nvPr>
        </p:nvSpPr>
        <p:spPr>
          <a:xfrm>
            <a:off x="4038600" y="6399133"/>
            <a:ext cx="4114800" cy="365125"/>
          </a:xfrm>
          <a:prstGeom prst="rect">
            <a:avLst/>
          </a:prstGeom>
        </p:spPr>
        <p:txBody>
          <a:bodyPr vert="horz" lIns="91440" tIns="45720" rIns="91440" bIns="45720" rtlCol="0" anchor="ctr"/>
          <a:lstStyle>
            <a:lvl1pPr algn="ctr">
              <a:defRPr sz="1200" b="1" i="0">
                <a:solidFill>
                  <a:schemeClr val="tx1">
                    <a:tint val="75000"/>
                  </a:schemeClr>
                </a:solidFill>
                <a:latin typeface="Georgia" panose="02040502050405020303" pitchFamily="18" charset="0"/>
              </a:defRPr>
            </a:lvl1pPr>
          </a:lstStyle>
          <a:p>
            <a:endParaRPr lang="en-US"/>
          </a:p>
        </p:txBody>
      </p:sp>
      <p:sp>
        <p:nvSpPr>
          <p:cNvPr id="6" name="Slide Number Placeholder 5">
            <a:extLst>
              <a:ext uri="{FF2B5EF4-FFF2-40B4-BE49-F238E27FC236}">
                <a16:creationId xmlns:a16="http://schemas.microsoft.com/office/drawing/2014/main" id="{0AEF0885-B5E6-6B4D-9034-03CC1EF37D41}"/>
              </a:ext>
            </a:extLst>
          </p:cNvPr>
          <p:cNvSpPr>
            <a:spLocks noGrp="1"/>
          </p:cNvSpPr>
          <p:nvPr>
            <p:ph type="sldNum" sz="quarter" idx="4"/>
          </p:nvPr>
        </p:nvSpPr>
        <p:spPr>
          <a:xfrm>
            <a:off x="8610600" y="6399133"/>
            <a:ext cx="3086100" cy="365125"/>
          </a:xfrm>
          <a:prstGeom prst="rect">
            <a:avLst/>
          </a:prstGeom>
        </p:spPr>
        <p:txBody>
          <a:bodyPr vert="horz" lIns="91440" tIns="45720" rIns="91440" bIns="45720" rtlCol="0" anchor="ctr"/>
          <a:lstStyle>
            <a:lvl1pPr algn="r">
              <a:defRPr sz="1200" b="1" i="0">
                <a:solidFill>
                  <a:schemeClr val="tx1">
                    <a:tint val="75000"/>
                  </a:schemeClr>
                </a:solidFill>
                <a:latin typeface="Georgia" panose="02040502050405020303" pitchFamily="18" charset="0"/>
              </a:defRPr>
            </a:lvl1pPr>
          </a:lstStyle>
          <a:p>
            <a:fld id="{BAF45662-B160-ED44-B3FC-960023CDBB23}" type="slidenum">
              <a:rPr lang="en-US" smtClean="0"/>
              <a:pPr/>
              <a:t>‹#›</a:t>
            </a:fld>
            <a:endParaRPr lang="en-US"/>
          </a:p>
        </p:txBody>
      </p:sp>
    </p:spTree>
    <p:extLst>
      <p:ext uri="{BB962C8B-B14F-4D97-AF65-F5344CB8AC3E}">
        <p14:creationId xmlns:p14="http://schemas.microsoft.com/office/powerpoint/2010/main" val="3393927323"/>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75" r:id="rId3"/>
    <p:sldLayoutId id="2147483676" r:id="rId4"/>
    <p:sldLayoutId id="2147483650" r:id="rId5"/>
    <p:sldLayoutId id="2147483652" r:id="rId6"/>
    <p:sldLayoutId id="2147483686" r:id="rId7"/>
    <p:sldLayoutId id="2147483687" r:id="rId8"/>
    <p:sldLayoutId id="2147483688" r:id="rId9"/>
    <p:sldLayoutId id="2147483689" r:id="rId10"/>
    <p:sldLayoutId id="2147483654" r:id="rId11"/>
    <p:sldLayoutId id="2147483684" r:id="rId12"/>
    <p:sldLayoutId id="2147483683" r:id="rId13"/>
    <p:sldLayoutId id="2147483662" r:id="rId14"/>
    <p:sldLayoutId id="2147483655" r:id="rId15"/>
    <p:sldLayoutId id="2147483681" r:id="rId16"/>
    <p:sldLayoutId id="2147483682" r:id="rId17"/>
    <p:sldLayoutId id="2147483685" r:id="rId18"/>
    <p:sldLayoutId id="2147483690" r:id="rId19"/>
    <p:sldLayoutId id="2147483691" r:id="rId20"/>
    <p:sldLayoutId id="2147483692" r:id="rId21"/>
    <p:sldLayoutId id="2147483693" r:id="rId22"/>
  </p:sldLayoutIdLst>
  <p:hf hdr="0" ftr="0" dt="0"/>
  <p:txStyles>
    <p:titleStyle>
      <a:lvl1pPr algn="l" defTabSz="914400" rtl="0" eaLnBrk="1" latinLnBrk="0" hangingPunct="1">
        <a:lnSpc>
          <a:spcPct val="90000"/>
        </a:lnSpc>
        <a:spcBef>
          <a:spcPct val="0"/>
        </a:spcBef>
        <a:buNone/>
        <a:defRPr sz="4400" b="1" i="0" kern="1200">
          <a:solidFill>
            <a:srgbClr val="0093D5"/>
          </a:solidFill>
          <a:latin typeface="Georgia" panose="02040502050405020303" pitchFamily="18"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accent6"/>
          </a:solidFill>
          <a:latin typeface="Georgia" panose="020B0604020202020204" pitchFamily="34" charset="0"/>
          <a:ea typeface="+mn-ea"/>
          <a:cs typeface="Georgia"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b="0" i="0" kern="1200">
          <a:solidFill>
            <a:schemeClr val="accent6"/>
          </a:solidFill>
          <a:latin typeface="Georgia" panose="020B0604020202020204" pitchFamily="34" charset="0"/>
          <a:ea typeface="+mn-ea"/>
          <a:cs typeface="Georgia"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b="0" i="0" kern="1200">
          <a:solidFill>
            <a:schemeClr val="accent6"/>
          </a:solidFill>
          <a:latin typeface="Georgia" panose="020B0604020202020204" pitchFamily="34" charset="0"/>
          <a:ea typeface="+mn-ea"/>
          <a:cs typeface="Georgia"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accent6"/>
          </a:solidFill>
          <a:latin typeface="Georgia" panose="020B0604020202020204" pitchFamily="34" charset="0"/>
          <a:ea typeface="+mn-ea"/>
          <a:cs typeface="Georgia"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accent6"/>
          </a:solidFill>
          <a:latin typeface="Georgia" panose="020B0604020202020204" pitchFamily="34" charset="0"/>
          <a:ea typeface="+mn-ea"/>
          <a:cs typeface="Georgi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0F4857A-FC5C-E045-92C6-C1AFCBC95ADA}"/>
              </a:ext>
            </a:extLst>
          </p:cNvPr>
          <p:cNvSpPr>
            <a:spLocks noGrp="1"/>
          </p:cNvSpPr>
          <p:nvPr>
            <p:ph type="body" idx="1"/>
          </p:nvPr>
        </p:nvSpPr>
        <p:spPr>
          <a:xfrm>
            <a:off x="495300" y="1825624"/>
            <a:ext cx="11201400" cy="4460875"/>
          </a:xfrm>
          <a:prstGeom prst="rect">
            <a:avLst/>
          </a:prstGeom>
        </p:spPr>
        <p:txBody>
          <a:bodyPr vert="horz" lIns="91440" tIns="45720" rIns="91440" bIns="45720" rtlCol="0">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mei</a:t>
            </a:r>
            <a:r>
              <a:rPr lang="en-US"/>
              <a:t> oblique </a:t>
            </a:r>
            <a:r>
              <a:rPr lang="en-US" err="1"/>
              <a:t>molestie</a:t>
            </a:r>
            <a:r>
              <a:rPr lang="en-US"/>
              <a:t> </a:t>
            </a:r>
            <a:r>
              <a:rPr lang="en-US" err="1"/>
              <a:t>omittantur</a:t>
            </a:r>
            <a:r>
              <a:rPr lang="en-US"/>
              <a:t> at, no pro oblique </a:t>
            </a:r>
            <a:r>
              <a:rPr lang="en-US" err="1"/>
              <a:t>recteque</a:t>
            </a:r>
            <a:r>
              <a:rPr lang="en-US"/>
              <a:t> </a:t>
            </a:r>
            <a:r>
              <a:rPr lang="en-US" err="1"/>
              <a:t>incorrupte</a:t>
            </a:r>
            <a:r>
              <a:rPr lang="en-US"/>
              <a:t>. </a:t>
            </a:r>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 level</a:t>
            </a:r>
          </a:p>
          <a:p>
            <a:pPr lvl="8"/>
            <a:r>
              <a:rPr lang="en-US"/>
              <a:t>Nineth level</a:t>
            </a:r>
          </a:p>
          <a:p>
            <a:pPr lvl="7"/>
            <a:endParaRPr lang="en-US"/>
          </a:p>
        </p:txBody>
      </p:sp>
      <p:sp>
        <p:nvSpPr>
          <p:cNvPr id="6" name="Slide Number Placeholder 5">
            <a:extLst>
              <a:ext uri="{FF2B5EF4-FFF2-40B4-BE49-F238E27FC236}">
                <a16:creationId xmlns:a16="http://schemas.microsoft.com/office/drawing/2014/main" id="{0AEF0885-B5E6-6B4D-9034-03CC1EF37D41}"/>
              </a:ext>
            </a:extLst>
          </p:cNvPr>
          <p:cNvSpPr>
            <a:spLocks noGrp="1"/>
          </p:cNvSpPr>
          <p:nvPr>
            <p:ph type="sldNum" sz="quarter" idx="4"/>
          </p:nvPr>
        </p:nvSpPr>
        <p:spPr>
          <a:xfrm>
            <a:off x="8610600" y="6399133"/>
            <a:ext cx="3086100" cy="365125"/>
          </a:xfrm>
          <a:prstGeom prst="rect">
            <a:avLst/>
          </a:prstGeom>
        </p:spPr>
        <p:txBody>
          <a:bodyPr vert="horz" lIns="91440" tIns="45720" rIns="91440" bIns="45720" rtlCol="0" anchor="ctr"/>
          <a:lstStyle>
            <a:lvl1pPr algn="r">
              <a:defRPr sz="1200" b="1" i="0">
                <a:solidFill>
                  <a:schemeClr val="accent6">
                    <a:lumMod val="40000"/>
                    <a:lumOff val="60000"/>
                  </a:schemeClr>
                </a:solidFill>
                <a:latin typeface="Georgia" panose="02040502050405020303" pitchFamily="18" charset="0"/>
              </a:defRPr>
            </a:lvl1pPr>
          </a:lstStyle>
          <a:p>
            <a:fld id="{BAF45662-B160-ED44-B3FC-960023CDBB23}" type="slidenum">
              <a:rPr lang="en-US" smtClean="0"/>
              <a:pPr/>
              <a:t>‹#›</a:t>
            </a:fld>
            <a:endParaRPr lang="en-US"/>
          </a:p>
        </p:txBody>
      </p:sp>
      <p:sp>
        <p:nvSpPr>
          <p:cNvPr id="7" name="Title Placeholder 6">
            <a:extLst>
              <a:ext uri="{FF2B5EF4-FFF2-40B4-BE49-F238E27FC236}">
                <a16:creationId xmlns:a16="http://schemas.microsoft.com/office/drawing/2014/main" id="{0AAB85BC-C92A-EF40-B86D-40FA4F639800}"/>
              </a:ext>
            </a:extLst>
          </p:cNvPr>
          <p:cNvSpPr>
            <a:spLocks noGrp="1"/>
          </p:cNvSpPr>
          <p:nvPr>
            <p:ph type="title"/>
          </p:nvPr>
        </p:nvSpPr>
        <p:spPr>
          <a:xfrm>
            <a:off x="495300" y="365125"/>
            <a:ext cx="112014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1644089911"/>
      </p:ext>
    </p:extLst>
  </p:cSld>
  <p:clrMap bg1="lt1" tx1="dk1" bg2="lt2" tx2="dk2" accent1="accent1" accent2="accent2" accent3="accent3" accent4="accent4" accent5="accent5" accent6="accent6" hlink="hlink" folHlink="folHlink"/>
  <p:sldLayoutIdLst>
    <p:sldLayoutId id="2147483716" r:id="rId1"/>
  </p:sldLayoutIdLst>
  <p:hf hdr="0" ftr="0" dt="0"/>
  <p:txStyles>
    <p:titleStyle>
      <a:lvl1pPr algn="l" defTabSz="914400" rtl="0" eaLnBrk="1" latinLnBrk="0" hangingPunct="1">
        <a:lnSpc>
          <a:spcPct val="90000"/>
        </a:lnSpc>
        <a:spcBef>
          <a:spcPct val="0"/>
        </a:spcBef>
        <a:buNone/>
        <a:defRPr sz="4400" b="1" i="0" kern="1200">
          <a:solidFill>
            <a:srgbClr val="0093D5"/>
          </a:solidFill>
          <a:latin typeface="Georgia" panose="02040502050405020303" pitchFamily="18" charset="0"/>
          <a:ea typeface="+mj-ea"/>
          <a:cs typeface="+mj-cs"/>
        </a:defRPr>
      </a:lvl1pPr>
    </p:titleStyle>
    <p:bodyStyle>
      <a:lvl1pPr marL="457200" marR="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800" b="0" i="0" kern="1200">
          <a:solidFill>
            <a:schemeClr val="accent6"/>
          </a:solidFill>
          <a:latin typeface="Georgia" panose="020B0604020202020204" pitchFamily="34" charset="0"/>
          <a:ea typeface="+mn-ea"/>
          <a:cs typeface="Georgia" panose="020B0604020202020204" pitchFamily="34" charset="0"/>
        </a:defRPr>
      </a:lvl1pPr>
      <a:lvl2pPr marL="800100" indent="-342900" algn="l" defTabSz="914400" rtl="0" eaLnBrk="1" latinLnBrk="0" hangingPunct="1">
        <a:lnSpc>
          <a:spcPct val="90000"/>
        </a:lnSpc>
        <a:spcBef>
          <a:spcPts val="500"/>
        </a:spcBef>
        <a:buFont typeface="Arial" panose="020B0604020202020204" pitchFamily="34" charset="0"/>
        <a:buChar char="•"/>
        <a:defRPr sz="2800" b="0" i="0" kern="1200">
          <a:solidFill>
            <a:schemeClr val="accent6"/>
          </a:solidFill>
          <a:latin typeface="Georgia" panose="020B0604020202020204" pitchFamily="34" charset="0"/>
          <a:ea typeface="+mn-ea"/>
          <a:cs typeface="Georgia" panose="020B0604020202020204" pitchFamily="34" charset="0"/>
        </a:defRPr>
      </a:lvl2pPr>
      <a:lvl3pPr marL="1257300" indent="-342900" algn="l" defTabSz="914400" rtl="0" eaLnBrk="1" latinLnBrk="0" hangingPunct="1">
        <a:lnSpc>
          <a:spcPct val="90000"/>
        </a:lnSpc>
        <a:spcBef>
          <a:spcPts val="500"/>
        </a:spcBef>
        <a:buFont typeface="Arial" panose="020B0604020202020204" pitchFamily="34" charset="0"/>
        <a:buChar char="•"/>
        <a:defRPr sz="2400" b="0" i="0" kern="1200">
          <a:solidFill>
            <a:schemeClr val="accent6"/>
          </a:solidFill>
          <a:latin typeface="Georgia" panose="020B0604020202020204" pitchFamily="34" charset="0"/>
          <a:ea typeface="+mn-ea"/>
          <a:cs typeface="Georgia" panose="020B0604020202020204" pitchFamily="34" charset="0"/>
        </a:defRPr>
      </a:lvl3pPr>
      <a:lvl4pPr marL="1657350" indent="-285750" algn="l" defTabSz="914400" rtl="0" eaLnBrk="1" latinLnBrk="0" hangingPunct="1">
        <a:lnSpc>
          <a:spcPct val="90000"/>
        </a:lnSpc>
        <a:spcBef>
          <a:spcPts val="500"/>
        </a:spcBef>
        <a:buFont typeface="Arial" panose="020B0604020202020204" pitchFamily="34" charset="0"/>
        <a:buChar char="•"/>
        <a:defRPr sz="2400" b="0" i="0" kern="1200">
          <a:solidFill>
            <a:schemeClr val="accent6"/>
          </a:solidFill>
          <a:latin typeface="Georgia" panose="020B0604020202020204" pitchFamily="34" charset="0"/>
          <a:ea typeface="+mn-ea"/>
          <a:cs typeface="Georgia" panose="020B0604020202020204" pitchFamily="34" charset="0"/>
        </a:defRPr>
      </a:lvl4pPr>
      <a:lvl5pPr marL="2114550" indent="-285750" algn="l" defTabSz="914400" rtl="0" eaLnBrk="1" latinLnBrk="0" hangingPunct="1">
        <a:lnSpc>
          <a:spcPct val="90000"/>
        </a:lnSpc>
        <a:spcBef>
          <a:spcPts val="500"/>
        </a:spcBef>
        <a:buFont typeface="Arial" panose="020B0604020202020204" pitchFamily="34" charset="0"/>
        <a:buChar char="•"/>
        <a:defRPr sz="2000" b="0" i="0" kern="1200">
          <a:solidFill>
            <a:schemeClr val="accent6"/>
          </a:solidFill>
          <a:latin typeface="Georgia" panose="020B0604020202020204" pitchFamily="34" charset="0"/>
          <a:ea typeface="+mn-ea"/>
          <a:cs typeface="Georgi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90963" indent="-233363" algn="l" defTabSz="914400" rtl="0" eaLnBrk="1" latinLnBrk="0" hangingPunct="1">
        <a:lnSpc>
          <a:spcPct val="90000"/>
        </a:lnSpc>
        <a:spcBef>
          <a:spcPts val="500"/>
        </a:spcBef>
        <a:buFont typeface="Arial" panose="020B0604020202020204" pitchFamily="34" charset="0"/>
        <a:buChar char="•"/>
        <a:tabLst/>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F26770C-101A-A94B-9396-6797FCE727F3}"/>
              </a:ext>
            </a:extLst>
          </p:cNvPr>
          <p:cNvSpPr>
            <a:spLocks noGrp="1"/>
          </p:cNvSpPr>
          <p:nvPr>
            <p:ph type="title"/>
          </p:nvPr>
        </p:nvSpPr>
        <p:spPr>
          <a:xfrm>
            <a:off x="495300" y="571500"/>
            <a:ext cx="11201400" cy="111918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0F4857A-FC5C-E045-92C6-C1AFCBC95ADA}"/>
              </a:ext>
            </a:extLst>
          </p:cNvPr>
          <p:cNvSpPr>
            <a:spLocks noGrp="1"/>
          </p:cNvSpPr>
          <p:nvPr>
            <p:ph type="body" idx="1"/>
          </p:nvPr>
        </p:nvSpPr>
        <p:spPr>
          <a:xfrm>
            <a:off x="495300" y="1825624"/>
            <a:ext cx="11201400" cy="44608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24C8A3-DFBA-5D40-A1F8-90BBE99EEE61}"/>
              </a:ext>
            </a:extLst>
          </p:cNvPr>
          <p:cNvSpPr>
            <a:spLocks noGrp="1"/>
          </p:cNvSpPr>
          <p:nvPr>
            <p:ph type="dt" sz="half" idx="2"/>
          </p:nvPr>
        </p:nvSpPr>
        <p:spPr>
          <a:xfrm>
            <a:off x="495300" y="6399133"/>
            <a:ext cx="3086100" cy="365125"/>
          </a:xfrm>
          <a:prstGeom prst="rect">
            <a:avLst/>
          </a:prstGeom>
        </p:spPr>
        <p:txBody>
          <a:bodyPr vert="horz" lIns="91440" tIns="45720" rIns="91440" bIns="45720" rtlCol="0" anchor="ctr"/>
          <a:lstStyle>
            <a:lvl1pPr algn="l">
              <a:defRPr sz="1200" b="1" i="0">
                <a:solidFill>
                  <a:schemeClr val="tx1">
                    <a:tint val="75000"/>
                  </a:schemeClr>
                </a:solidFill>
                <a:latin typeface="Georgia" panose="02040502050405020303" pitchFamily="18" charset="0"/>
              </a:defRPr>
            </a:lvl1pPr>
          </a:lstStyle>
          <a:p>
            <a:endParaRPr lang="en-US"/>
          </a:p>
        </p:txBody>
      </p:sp>
      <p:sp>
        <p:nvSpPr>
          <p:cNvPr id="5" name="Footer Placeholder 4">
            <a:extLst>
              <a:ext uri="{FF2B5EF4-FFF2-40B4-BE49-F238E27FC236}">
                <a16:creationId xmlns:a16="http://schemas.microsoft.com/office/drawing/2014/main" id="{BA9B5E1D-25D8-B747-A8DB-C2B0943C3705}"/>
              </a:ext>
            </a:extLst>
          </p:cNvPr>
          <p:cNvSpPr>
            <a:spLocks noGrp="1"/>
          </p:cNvSpPr>
          <p:nvPr>
            <p:ph type="ftr" sz="quarter" idx="3"/>
          </p:nvPr>
        </p:nvSpPr>
        <p:spPr>
          <a:xfrm>
            <a:off x="4038600" y="6399133"/>
            <a:ext cx="4114800" cy="365125"/>
          </a:xfrm>
          <a:prstGeom prst="rect">
            <a:avLst/>
          </a:prstGeom>
        </p:spPr>
        <p:txBody>
          <a:bodyPr vert="horz" lIns="91440" tIns="45720" rIns="91440" bIns="45720" rtlCol="0" anchor="ctr"/>
          <a:lstStyle>
            <a:lvl1pPr algn="ctr">
              <a:defRPr sz="1200" b="1" i="0">
                <a:solidFill>
                  <a:schemeClr val="tx1">
                    <a:tint val="75000"/>
                  </a:schemeClr>
                </a:solidFill>
                <a:latin typeface="Georgia" panose="02040502050405020303" pitchFamily="18" charset="0"/>
              </a:defRPr>
            </a:lvl1pPr>
          </a:lstStyle>
          <a:p>
            <a:endParaRPr lang="en-US"/>
          </a:p>
        </p:txBody>
      </p:sp>
      <p:sp>
        <p:nvSpPr>
          <p:cNvPr id="6" name="Slide Number Placeholder 5">
            <a:extLst>
              <a:ext uri="{FF2B5EF4-FFF2-40B4-BE49-F238E27FC236}">
                <a16:creationId xmlns:a16="http://schemas.microsoft.com/office/drawing/2014/main" id="{0AEF0885-B5E6-6B4D-9034-03CC1EF37D41}"/>
              </a:ext>
            </a:extLst>
          </p:cNvPr>
          <p:cNvSpPr>
            <a:spLocks noGrp="1"/>
          </p:cNvSpPr>
          <p:nvPr>
            <p:ph type="sldNum" sz="quarter" idx="4"/>
          </p:nvPr>
        </p:nvSpPr>
        <p:spPr>
          <a:xfrm>
            <a:off x="8610600" y="6399133"/>
            <a:ext cx="3086100" cy="365125"/>
          </a:xfrm>
          <a:prstGeom prst="rect">
            <a:avLst/>
          </a:prstGeom>
        </p:spPr>
        <p:txBody>
          <a:bodyPr vert="horz" lIns="91440" tIns="45720" rIns="91440" bIns="45720" rtlCol="0" anchor="ctr"/>
          <a:lstStyle>
            <a:lvl1pPr algn="r">
              <a:defRPr sz="1200" b="1" i="0">
                <a:solidFill>
                  <a:schemeClr val="tx1">
                    <a:tint val="75000"/>
                  </a:schemeClr>
                </a:solidFill>
                <a:latin typeface="Georgia" panose="02040502050405020303" pitchFamily="18" charset="0"/>
              </a:defRPr>
            </a:lvl1pPr>
          </a:lstStyle>
          <a:p>
            <a:fld id="{BAF45662-B160-ED44-B3FC-960023CDBB23}" type="slidenum">
              <a:rPr lang="en-US" smtClean="0"/>
              <a:pPr/>
              <a:t>‹#›</a:t>
            </a:fld>
            <a:endParaRPr lang="en-US"/>
          </a:p>
        </p:txBody>
      </p:sp>
    </p:spTree>
    <p:extLst>
      <p:ext uri="{BB962C8B-B14F-4D97-AF65-F5344CB8AC3E}">
        <p14:creationId xmlns:p14="http://schemas.microsoft.com/office/powerpoint/2010/main" val="1921976675"/>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Lst>
  <p:hf hdr="0" ftr="0" dt="0"/>
  <p:txStyles>
    <p:titleStyle>
      <a:lvl1pPr algn="l" defTabSz="914400" rtl="0" eaLnBrk="1" latinLnBrk="0" hangingPunct="1">
        <a:lnSpc>
          <a:spcPct val="90000"/>
        </a:lnSpc>
        <a:spcBef>
          <a:spcPct val="0"/>
        </a:spcBef>
        <a:buNone/>
        <a:defRPr sz="4400" b="1" i="0" kern="1200">
          <a:solidFill>
            <a:srgbClr val="0093D5"/>
          </a:solidFill>
          <a:latin typeface="Georgia" panose="02040502050405020303" pitchFamily="18"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accent6"/>
          </a:solidFill>
          <a:latin typeface="Georgia" panose="020B0604020202020204" pitchFamily="34" charset="0"/>
          <a:ea typeface="+mn-ea"/>
          <a:cs typeface="Georgia"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b="0" i="0" kern="1200">
          <a:solidFill>
            <a:schemeClr val="accent6"/>
          </a:solidFill>
          <a:latin typeface="Georgia" panose="020B0604020202020204" pitchFamily="34" charset="0"/>
          <a:ea typeface="+mn-ea"/>
          <a:cs typeface="Georgia"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b="0" i="0" kern="1200">
          <a:solidFill>
            <a:schemeClr val="accent6"/>
          </a:solidFill>
          <a:latin typeface="Georgia" panose="020B0604020202020204" pitchFamily="34" charset="0"/>
          <a:ea typeface="+mn-ea"/>
          <a:cs typeface="Georgia"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accent6"/>
          </a:solidFill>
          <a:latin typeface="Georgia" panose="020B0604020202020204" pitchFamily="34" charset="0"/>
          <a:ea typeface="+mn-ea"/>
          <a:cs typeface="Georgia"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accent6"/>
          </a:solidFill>
          <a:latin typeface="Georgia" panose="020B0604020202020204" pitchFamily="34" charset="0"/>
          <a:ea typeface="+mn-ea"/>
          <a:cs typeface="Georgi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 Id="rId9" Type="http://schemas.openxmlformats.org/officeDocument/2006/relationships/image" Target="../media/image13.e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7.xml"/><Relationship Id="rId1" Type="http://schemas.openxmlformats.org/officeDocument/2006/relationships/slideLayout" Target="../slideLayouts/slideLayout11.xml"/><Relationship Id="rId6" Type="http://schemas.openxmlformats.org/officeDocument/2006/relationships/image" Target="../media/image19.svg"/><Relationship Id="rId5" Type="http://schemas.openxmlformats.org/officeDocument/2006/relationships/image" Target="../media/image18.svg"/><Relationship Id="rId4" Type="http://schemas.openxmlformats.org/officeDocument/2006/relationships/image" Target="../media/image17.svg"/></Relationships>
</file>

<file path=ppt/slides/_rels/slide8.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svg"/><Relationship Id="rId1" Type="http://schemas.openxmlformats.org/officeDocument/2006/relationships/slideLayout" Target="../slideLayouts/slideLayout11.xml"/><Relationship Id="rId4" Type="http://schemas.openxmlformats.org/officeDocument/2006/relationships/image" Target="../media/image22.sv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1.xml"/><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1.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image" Target="../media/image32.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1.xml"/><Relationship Id="rId5" Type="http://schemas.openxmlformats.org/officeDocument/2006/relationships/image" Target="../media/image36.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6.xml"/><Relationship Id="rId5" Type="http://schemas.openxmlformats.org/officeDocument/2006/relationships/image" Target="../media/image40.png"/><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9.xml"/><Relationship Id="rId5" Type="http://schemas.openxmlformats.org/officeDocument/2006/relationships/image" Target="../media/image43.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1.xml"/><Relationship Id="rId5" Type="http://schemas.openxmlformats.org/officeDocument/2006/relationships/image" Target="../media/image47.png"/><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39785" y="830000"/>
            <a:ext cx="9200000" cy="2300000"/>
          </a:xfrm>
          <a:prstGeom prst="rect">
            <a:avLst/>
          </a:prstGeom>
          <a:noFill/>
          <a:ln>
            <a:noFill/>
          </a:ln>
        </p:spPr>
        <p:txBody>
          <a:bodyPr wrap="square" lIns="0" tIns="0" rIns="0" bIns="0" rtlCol="0" anchor="t">
            <a:normAutofit/>
          </a:bodyPr>
          <a:lstStyle/>
          <a:p>
            <a:pPr marL="0" indent="0" algn="l">
              <a:lnSpc>
                <a:spcPct val="100000"/>
              </a:lnSpc>
              <a:buNone/>
            </a:pPr>
            <a:r>
              <a:rPr lang="en-US" sz="2800" b="1" dirty="0">
                <a:solidFill>
                  <a:srgbClr val="FFFFFF"/>
                </a:solidFill>
                <a:latin typeface="Georgia"/>
                <a:cs typeface="Georgia"/>
              </a:rPr>
              <a:t>Auto-Bot in Action:</a:t>
            </a:r>
          </a:p>
          <a:p>
            <a:pPr marL="0" indent="0" algn="l">
              <a:lnSpc>
                <a:spcPct val="104000"/>
              </a:lnSpc>
              <a:spcBef>
                <a:spcPts val="300"/>
              </a:spcBef>
              <a:buNone/>
            </a:pPr>
            <a:r>
              <a:rPr lang="en-US" sz="3600" b="1" dirty="0">
                <a:solidFill>
                  <a:srgbClr val="FFFFFF"/>
                </a:solidFill>
                <a:latin typeface="Georgia"/>
                <a:cs typeface="Georgia"/>
              </a:rPr>
              <a:t>Turning Automation Faults into</a:t>
            </a:r>
          </a:p>
          <a:p>
            <a:pPr marL="0" indent="0" algn="l">
              <a:lnSpc>
                <a:spcPct val="104000"/>
              </a:lnSpc>
              <a:buNone/>
            </a:pPr>
            <a:r>
              <a:rPr lang="en-US" sz="3600" b="1" dirty="0">
                <a:solidFill>
                  <a:srgbClr val="FFFFFF"/>
                </a:solidFill>
                <a:latin typeface="Georgia"/>
                <a:cs typeface="Georgia"/>
              </a:rPr>
              <a:t>Incidents Automatically</a:t>
            </a:r>
          </a:p>
          <a:p>
            <a:pPr marL="0" indent="0" algn="l">
              <a:lnSpc>
                <a:spcPct val="104000"/>
              </a:lnSpc>
              <a:spcBef>
                <a:spcPts val="800"/>
              </a:spcBef>
              <a:buNone/>
            </a:pPr>
            <a:r>
              <a:rPr lang="en-US" sz="1800" i="1" dirty="0">
                <a:solidFill>
                  <a:srgbClr val="CFEDFB"/>
                </a:solidFill>
                <a:latin typeface="Georgia"/>
                <a:cs typeface="Georgia"/>
              </a:rPr>
              <a:t>Improving visibility, response times, and operational efficiency</a:t>
            </a:r>
          </a:p>
        </p:txBody>
      </p:sp>
      <p:sp>
        <p:nvSpPr>
          <p:cNvPr id="5" name="Text Placeholder 2"/>
          <p:cNvSpPr txBox="1"/>
          <p:nvPr/>
        </p:nvSpPr>
        <p:spPr>
          <a:xfrm>
            <a:off x="9099550" y="5010000"/>
            <a:ext cx="2500000" cy="1400000"/>
          </a:xfrm>
          <a:prstGeom prst="rect">
            <a:avLst/>
          </a:prstGeom>
          <a:noFill/>
          <a:ln>
            <a:noFill/>
          </a:ln>
        </p:spPr>
        <p:txBody>
          <a:bodyPr wrap="square" lIns="0" tIns="0" rIns="0" bIns="0" rtlCol="0" anchor="t">
            <a:normAutofit/>
          </a:bodyPr>
          <a:lstStyle/>
          <a:p>
            <a:pPr marL="0" indent="0" algn="l">
              <a:lnSpc>
                <a:spcPct val="100000"/>
              </a:lnSpc>
              <a:buNone/>
            </a:pPr>
            <a:r>
              <a:rPr lang="en-US" sz="1050" b="1" spc="280">
                <a:solidFill>
                  <a:srgbClr val="16B0AA"/>
                </a:solidFill>
                <a:latin typeface="Georgia" panose="02040502050405020303" pitchFamily="18" charset="0"/>
                <a:cs typeface="Georgia"/>
              </a:rPr>
              <a:t>PRESENTED BY</a:t>
            </a:r>
          </a:p>
          <a:p>
            <a:pPr marL="0" indent="0" algn="l">
              <a:lnSpc>
                <a:spcPct val="118000"/>
              </a:lnSpc>
              <a:spcBef>
                <a:spcPts val="450"/>
              </a:spcBef>
              <a:buNone/>
            </a:pPr>
            <a:r>
              <a:rPr lang="en-US" sz="1400" dirty="0">
                <a:solidFill>
                  <a:srgbClr val="4A585F"/>
                </a:solidFill>
                <a:latin typeface="Georgia" panose="02040502050405020303" pitchFamily="18" charset="0"/>
                <a:cs typeface="Georgia"/>
              </a:rPr>
              <a:t>Brian McDermott</a:t>
            </a:r>
          </a:p>
          <a:p>
            <a:pPr marL="0" indent="0" algn="l">
              <a:lnSpc>
                <a:spcPct val="118000"/>
              </a:lnSpc>
              <a:buNone/>
            </a:pPr>
            <a:r>
              <a:rPr lang="en-US" sz="1400" dirty="0">
                <a:solidFill>
                  <a:srgbClr val="4A585F"/>
                </a:solidFill>
                <a:latin typeface="Georgia" panose="02040502050405020303" pitchFamily="18" charset="0"/>
                <a:cs typeface="Georgia"/>
              </a:rPr>
              <a:t>Jonathan Straub</a:t>
            </a:r>
          </a:p>
          <a:p>
            <a:pPr marL="0" indent="0" algn="l">
              <a:lnSpc>
                <a:spcPct val="118000"/>
              </a:lnSpc>
              <a:buNone/>
            </a:pPr>
            <a:r>
              <a:rPr lang="en-US" sz="1400" dirty="0">
                <a:solidFill>
                  <a:srgbClr val="4A585F"/>
                </a:solidFill>
                <a:latin typeface="Georgia" panose="02040502050405020303" pitchFamily="18" charset="0"/>
                <a:cs typeface="Georgia"/>
              </a:rPr>
              <a:t>Micheal Jacomine</a:t>
            </a:r>
          </a:p>
        </p:txBody>
      </p:sp>
      <p:sp>
        <p:nvSpPr>
          <p:cNvPr id="2" name="Slide Number Placeholder 5">
            <a:extLst>
              <a:ext uri="{FF2B5EF4-FFF2-40B4-BE49-F238E27FC236}">
                <a16:creationId xmlns:a16="http://schemas.microsoft.com/office/drawing/2014/main" id="{B05765FC-06B4-9F5C-EA9F-8EA1980BE71A}"/>
              </a:ext>
            </a:extLst>
          </p:cNvPr>
          <p:cNvSpPr txBox="1">
            <a:spLocks/>
          </p:cNvSpPr>
          <p:nvPr/>
        </p:nvSpPr>
        <p:spPr>
          <a:xfrm>
            <a:off x="8587154" y="6492875"/>
            <a:ext cx="3086100" cy="365125"/>
          </a:xfrm>
          <a:prstGeom prst="rect">
            <a:avLst/>
          </a:prstGeom>
        </p:spPr>
        <p:txBody>
          <a:bodyPr vert="horz" lIns="91440" tIns="45720" rIns="91440" bIns="45720" rtlCol="0" anchor="ctr"/>
          <a:lstStyle>
            <a:defPPr>
              <a:defRPr lang="en-US"/>
            </a:defPPr>
            <a:lvl1pPr marL="0" algn="r" defTabSz="914400" rtl="0" eaLnBrk="1" latinLnBrk="0" hangingPunct="1">
              <a:defRPr sz="1600" b="1" i="0" kern="1200">
                <a:solidFill>
                  <a:schemeClr val="accent6">
                    <a:lumMod val="40000"/>
                    <a:lumOff val="60000"/>
                  </a:schemeClr>
                </a:solidFill>
                <a:latin typeface="Georgia" panose="02040502050405020303"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AF45662-B160-ED44-B3FC-960023CDBB23}" type="slidenum">
              <a:rPr lang="en-US" smtClean="0"/>
              <a:pPr/>
              <a:t>1</a:t>
            </a:fld>
            <a:endParaRPr lang="en-US" dirty="0"/>
          </a:p>
        </p:txBody>
      </p:sp>
    </p:spTree>
    <p:extLst>
      <p:ext uri="{BB962C8B-B14F-4D97-AF65-F5344CB8AC3E}">
        <p14:creationId xmlns:p14="http://schemas.microsoft.com/office/powerpoint/2010/main" val="39049820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sky, outdoor, road, city&#10;&#10;Description automatically generated">
            <a:extLst>
              <a:ext uri="{FF2B5EF4-FFF2-40B4-BE49-F238E27FC236}">
                <a16:creationId xmlns:a16="http://schemas.microsoft.com/office/drawing/2014/main" id="{53F5D23F-1DB5-9A03-6538-D252FD1D752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6663" b="1"/>
          <a:stretch>
            <a:fillRect/>
          </a:stretch>
        </p:blipFill>
        <p:spPr>
          <a:xfrm>
            <a:off x="2295" y="10"/>
            <a:ext cx="7493441" cy="4515944"/>
          </a:xfrm>
          <a:prstGeom prst="rect">
            <a:avLst/>
          </a:prstGeom>
        </p:spPr>
      </p:pic>
      <p:pic>
        <p:nvPicPr>
          <p:cNvPr id="3" name="Picture 2" descr="A picture containing text, sky, outdoor, empty&#10;&#10;Description automatically generated">
            <a:extLst>
              <a:ext uri="{FF2B5EF4-FFF2-40B4-BE49-F238E27FC236}">
                <a16:creationId xmlns:a16="http://schemas.microsoft.com/office/drawing/2014/main" id="{0725039E-1FCD-B91B-EF89-E2E3C0DE6C2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15761" r="2" b="2"/>
          <a:stretch>
            <a:fillRect/>
          </a:stretch>
        </p:blipFill>
        <p:spPr>
          <a:xfrm>
            <a:off x="7581163" y="-1"/>
            <a:ext cx="4607118" cy="2183054"/>
          </a:xfrm>
          <a:prstGeom prst="rect">
            <a:avLst/>
          </a:prstGeom>
        </p:spPr>
      </p:pic>
      <p:pic>
        <p:nvPicPr>
          <p:cNvPr id="7" name="Picture 6" descr="A picture containing grass, outdoor, sky, green&#10;&#10;Description automatically generated">
            <a:extLst>
              <a:ext uri="{FF2B5EF4-FFF2-40B4-BE49-F238E27FC236}">
                <a16:creationId xmlns:a16="http://schemas.microsoft.com/office/drawing/2014/main" id="{68A8C606-44DA-B579-9C7D-7FC9A7EFF51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13394" r="2" b="2"/>
          <a:stretch>
            <a:fillRect/>
          </a:stretch>
        </p:blipFill>
        <p:spPr>
          <a:xfrm>
            <a:off x="7581165" y="2274491"/>
            <a:ext cx="4601105" cy="2241463"/>
          </a:xfrm>
          <a:prstGeom prst="rect">
            <a:avLst/>
          </a:prstGeom>
        </p:spPr>
      </p:pic>
      <p:pic>
        <p:nvPicPr>
          <p:cNvPr id="6" name="Picture 5" descr="A picture containing sky, outdoor, road, traveling&#10;&#10;Description automatically generated">
            <a:extLst>
              <a:ext uri="{FF2B5EF4-FFF2-40B4-BE49-F238E27FC236}">
                <a16:creationId xmlns:a16="http://schemas.microsoft.com/office/drawing/2014/main" id="{D8D5D631-0766-16E4-6277-B5BE7F44417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7353" b="3"/>
          <a:stretch>
            <a:fillRect/>
          </a:stretch>
        </p:blipFill>
        <p:spPr>
          <a:xfrm>
            <a:off x="-3717" y="4607392"/>
            <a:ext cx="3707011" cy="2250608"/>
          </a:xfrm>
          <a:prstGeom prst="rect">
            <a:avLst/>
          </a:prstGeom>
        </p:spPr>
      </p:pic>
      <p:pic>
        <p:nvPicPr>
          <p:cNvPr id="8" name="Picture 7" descr="A picture containing text, sky, outdoor, road&#10;&#10;Description automatically generated">
            <a:extLst>
              <a:ext uri="{FF2B5EF4-FFF2-40B4-BE49-F238E27FC236}">
                <a16:creationId xmlns:a16="http://schemas.microsoft.com/office/drawing/2014/main" id="{FE571AF3-9661-072F-2607-F955E0674A8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3674" r="3979" b="3"/>
          <a:stretch>
            <a:fillRect/>
          </a:stretch>
        </p:blipFill>
        <p:spPr>
          <a:xfrm>
            <a:off x="3794735" y="4607393"/>
            <a:ext cx="3694988" cy="2250608"/>
          </a:xfrm>
          <a:prstGeom prst="rect">
            <a:avLst/>
          </a:prstGeom>
        </p:spPr>
      </p:pic>
      <p:pic>
        <p:nvPicPr>
          <p:cNvPr id="4" name="Picture 3" descr="A picture containing sky, outdoor&#10;&#10;Description automatically generated">
            <a:extLst>
              <a:ext uri="{FF2B5EF4-FFF2-40B4-BE49-F238E27FC236}">
                <a16:creationId xmlns:a16="http://schemas.microsoft.com/office/drawing/2014/main" id="{77FF5E81-8E93-EB17-0405-0CAF30EA7ADB}"/>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t="11776" r="2" b="1153"/>
          <a:stretch>
            <a:fillRect/>
          </a:stretch>
        </p:blipFill>
        <p:spPr>
          <a:xfrm>
            <a:off x="7581164" y="4607392"/>
            <a:ext cx="4595097" cy="2250608"/>
          </a:xfrm>
          <a:prstGeom prst="rect">
            <a:avLst/>
          </a:prstGeom>
        </p:spPr>
      </p:pic>
      <p:pic>
        <p:nvPicPr>
          <p:cNvPr id="5" name="Picture 4">
            <a:extLst>
              <a:ext uri="{FF2B5EF4-FFF2-40B4-BE49-F238E27FC236}">
                <a16:creationId xmlns:a16="http://schemas.microsoft.com/office/drawing/2014/main" id="{69CF7575-BAB5-34B1-79FC-92AAE15D13A1}"/>
              </a:ext>
            </a:extLst>
          </p:cNvPr>
          <p:cNvPicPr>
            <a:picLocks noChangeAspect="1"/>
          </p:cNvPicPr>
          <p:nvPr/>
        </p:nvPicPr>
        <p:blipFill>
          <a:blip r:embed="rId9"/>
          <a:stretch>
            <a:fillRect/>
          </a:stretch>
        </p:blipFill>
        <p:spPr>
          <a:xfrm>
            <a:off x="396527" y="409434"/>
            <a:ext cx="1943100" cy="457200"/>
          </a:xfrm>
          <a:prstGeom prst="rect">
            <a:avLst/>
          </a:prstGeom>
        </p:spPr>
      </p:pic>
      <p:sp>
        <p:nvSpPr>
          <p:cNvPr id="9" name="Slide Number Placeholder 5">
            <a:extLst>
              <a:ext uri="{FF2B5EF4-FFF2-40B4-BE49-F238E27FC236}">
                <a16:creationId xmlns:a16="http://schemas.microsoft.com/office/drawing/2014/main" id="{0FD15622-AF28-9824-3317-6E942AD311D0}"/>
              </a:ext>
            </a:extLst>
          </p:cNvPr>
          <p:cNvSpPr txBox="1">
            <a:spLocks/>
          </p:cNvSpPr>
          <p:nvPr/>
        </p:nvSpPr>
        <p:spPr>
          <a:xfrm>
            <a:off x="8587154" y="6492875"/>
            <a:ext cx="3086100" cy="365125"/>
          </a:xfrm>
          <a:prstGeom prst="rect">
            <a:avLst/>
          </a:prstGeom>
        </p:spPr>
        <p:txBody>
          <a:bodyPr vert="horz" lIns="91440" tIns="45720" rIns="91440" bIns="45720" rtlCol="0" anchor="ctr"/>
          <a:lstStyle>
            <a:defPPr>
              <a:defRPr lang="en-US"/>
            </a:defPPr>
            <a:lvl1pPr marL="0" algn="r" defTabSz="914400" rtl="0" eaLnBrk="1" latinLnBrk="0" hangingPunct="1">
              <a:defRPr sz="1600" b="1" i="0" kern="1200">
                <a:solidFill>
                  <a:schemeClr val="accent6">
                    <a:lumMod val="40000"/>
                    <a:lumOff val="60000"/>
                  </a:schemeClr>
                </a:solidFill>
                <a:latin typeface="Georgia" panose="02040502050405020303"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AF45662-B160-ED44-B3FC-960023CDBB23}" type="slidenum">
              <a:rPr lang="en-US" smtClean="0"/>
              <a:pPr/>
              <a:t>2</a:t>
            </a:fld>
            <a:endParaRPr lang="en-US" dirty="0"/>
          </a:p>
        </p:txBody>
      </p:sp>
    </p:spTree>
    <p:extLst>
      <p:ext uri="{BB962C8B-B14F-4D97-AF65-F5344CB8AC3E}">
        <p14:creationId xmlns:p14="http://schemas.microsoft.com/office/powerpoint/2010/main" val="1187164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8">
            <a:extLst>
              <a:ext uri="{FF2B5EF4-FFF2-40B4-BE49-F238E27FC236}">
                <a16:creationId xmlns:a16="http://schemas.microsoft.com/office/drawing/2014/main" id="{B0D0A2F2-6348-5847-91F4-AE065978CB06}"/>
              </a:ext>
            </a:extLst>
          </p:cNvPr>
          <p:cNvSpPr>
            <a:spLocks noGrp="1"/>
          </p:cNvSpPr>
          <p:nvPr>
            <p:ph type="body" sz="quarter" idx="13"/>
          </p:nvPr>
        </p:nvSpPr>
        <p:spPr>
          <a:xfrm>
            <a:off x="3191934" y="1512865"/>
            <a:ext cx="4284133" cy="3855002"/>
          </a:xfrm>
        </p:spPr>
        <p:txBody>
          <a:bodyPr vert="horz" lIns="91440" tIns="45720" rIns="91440" bIns="45720" rtlCol="0" anchor="t">
            <a:noAutofit/>
          </a:bodyPr>
          <a:lstStyle/>
          <a:p>
            <a:pPr>
              <a:lnSpc>
                <a:spcPct val="100000"/>
              </a:lnSpc>
              <a:spcBef>
                <a:spcPts val="0"/>
              </a:spcBef>
              <a:defRPr/>
            </a:pPr>
            <a:r>
              <a:rPr lang="en-US" sz="3600" dirty="0">
                <a:latin typeface="Georgia"/>
                <a:cs typeface="Arial"/>
              </a:rPr>
              <a:t>Geisinger: </a:t>
            </a:r>
            <a:br>
              <a:rPr lang="en-US" b="0" dirty="0"/>
            </a:br>
            <a:r>
              <a:rPr lang="en-US" sz="4000" b="0" dirty="0">
                <a:latin typeface="Georgia"/>
                <a:cs typeface="Arial"/>
              </a:rPr>
              <a:t>Integrated health system with</a:t>
            </a:r>
            <a:br>
              <a:rPr lang="en-US" sz="4000" b="0" dirty="0"/>
            </a:br>
            <a:r>
              <a:rPr lang="en-US" sz="4000" b="0" dirty="0">
                <a:latin typeface="Georgia"/>
                <a:cs typeface="Arial"/>
              </a:rPr>
              <a:t>$9 billion </a:t>
            </a:r>
            <a:br>
              <a:rPr lang="en-US" sz="4000" b="0" dirty="0"/>
            </a:br>
            <a:r>
              <a:rPr lang="en-US" sz="4000" b="0" dirty="0">
                <a:latin typeface="Georgia"/>
                <a:cs typeface="Arial"/>
              </a:rPr>
              <a:t>in combined </a:t>
            </a:r>
            <a:br>
              <a:rPr lang="en-US" sz="4000" b="0" dirty="0"/>
            </a:br>
            <a:r>
              <a:rPr lang="en-US" sz="4000" b="0" dirty="0">
                <a:latin typeface="Georgia"/>
                <a:cs typeface="Arial"/>
              </a:rPr>
              <a:t>revenues </a:t>
            </a:r>
            <a:endParaRPr lang="en-US" b="0" dirty="0">
              <a:solidFill>
                <a:prstClr val="white"/>
              </a:solidFill>
            </a:endParaRPr>
          </a:p>
          <a:p>
            <a:endParaRPr lang="en-US" sz="2000" dirty="0"/>
          </a:p>
        </p:txBody>
      </p:sp>
      <p:sp>
        <p:nvSpPr>
          <p:cNvPr id="6" name="TextBox 5">
            <a:extLst>
              <a:ext uri="{FF2B5EF4-FFF2-40B4-BE49-F238E27FC236}">
                <a16:creationId xmlns:a16="http://schemas.microsoft.com/office/drawing/2014/main" id="{0B7E879C-DBF2-0040-8C9C-ACC71F77EB1E}"/>
              </a:ext>
            </a:extLst>
          </p:cNvPr>
          <p:cNvSpPr txBox="1">
            <a:spLocks noChangeArrowheads="1"/>
          </p:cNvSpPr>
          <p:nvPr/>
        </p:nvSpPr>
        <p:spPr>
          <a:xfrm>
            <a:off x="7687879" y="693448"/>
            <a:ext cx="3424987" cy="2156134"/>
          </a:xfrm>
          <a:prstGeom prst="rect">
            <a:avLst/>
          </a:prstGeom>
        </p:spPr>
        <p:txBody>
          <a:bodyP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28600" marR="0" indent="-228600" algn="l" defTabSz="457200" rtl="0" fontAlgn="auto" latinLnBrk="0" hangingPunct="0">
              <a:lnSpc>
                <a:spcPts val="4000"/>
              </a:lnSpc>
              <a:spcBef>
                <a:spcPts val="1300"/>
              </a:spcBef>
              <a:spcAft>
                <a:spcPts val="0"/>
              </a:spcAft>
              <a:buClrTx/>
              <a:buSzTx/>
              <a:buFontTx/>
              <a:buNone/>
              <a:tabLst>
                <a:tab pos="228600" algn="l"/>
              </a:tabLst>
              <a:defRPr kumimoji="0" sz="2200" b="0" i="0" u="none" strike="noStrike" cap="none" spc="0" normalizeH="0" baseline="0">
                <a:ln>
                  <a:noFill/>
                </a:ln>
                <a:solidFill>
                  <a:srgbClr val="343534"/>
                </a:solidFill>
                <a:effectLst/>
                <a:uFillTx/>
                <a:latin typeface="+mj-lt"/>
                <a:ea typeface="+mj-ea"/>
                <a:cs typeface="+mj-cs"/>
                <a:sym typeface="Proxima Nova Regular"/>
              </a:defRPr>
            </a:lvl1pPr>
            <a:lvl2pPr marL="228600" marR="0" indent="0" algn="l" defTabSz="457200" rtl="0" fontAlgn="auto" latinLnBrk="0" hangingPunct="0">
              <a:lnSpc>
                <a:spcPts val="4000"/>
              </a:lnSpc>
              <a:spcBef>
                <a:spcPts val="1300"/>
              </a:spcBef>
              <a:spcAft>
                <a:spcPts val="0"/>
              </a:spcAft>
              <a:buClrTx/>
              <a:buSzTx/>
              <a:buFontTx/>
              <a:buNone/>
              <a:tabLst>
                <a:tab pos="228600" algn="l"/>
              </a:tabLst>
              <a:defRPr kumimoji="0" sz="2200" b="0" i="0" u="none" strike="noStrike" cap="none" spc="0" normalizeH="0" baseline="0">
                <a:ln>
                  <a:noFill/>
                </a:ln>
                <a:solidFill>
                  <a:srgbClr val="343534"/>
                </a:solidFill>
                <a:effectLst/>
                <a:uFillTx/>
                <a:latin typeface="+mj-lt"/>
                <a:ea typeface="+mj-ea"/>
                <a:cs typeface="+mj-cs"/>
                <a:sym typeface="Proxima Nova Regular"/>
              </a:defRPr>
            </a:lvl2pPr>
            <a:lvl3pPr marL="228600" marR="0" indent="228600" algn="l" defTabSz="457200" rtl="0" fontAlgn="auto" latinLnBrk="0" hangingPunct="0">
              <a:lnSpc>
                <a:spcPts val="4000"/>
              </a:lnSpc>
              <a:spcBef>
                <a:spcPts val="1300"/>
              </a:spcBef>
              <a:spcAft>
                <a:spcPts val="0"/>
              </a:spcAft>
              <a:buClrTx/>
              <a:buSzTx/>
              <a:buFontTx/>
              <a:buNone/>
              <a:tabLst>
                <a:tab pos="228600" algn="l"/>
              </a:tabLst>
              <a:defRPr kumimoji="0" sz="2200" b="0" i="0" u="none" strike="noStrike" cap="none" spc="0" normalizeH="0" baseline="0">
                <a:ln>
                  <a:noFill/>
                </a:ln>
                <a:solidFill>
                  <a:srgbClr val="343534"/>
                </a:solidFill>
                <a:effectLst/>
                <a:uFillTx/>
                <a:latin typeface="+mj-lt"/>
                <a:ea typeface="+mj-ea"/>
                <a:cs typeface="+mj-cs"/>
                <a:sym typeface="Proxima Nova Regular"/>
              </a:defRPr>
            </a:lvl3pPr>
            <a:lvl4pPr marL="228600" marR="0" indent="457200" algn="l" defTabSz="457200" rtl="0" fontAlgn="auto" latinLnBrk="0" hangingPunct="0">
              <a:lnSpc>
                <a:spcPts val="4000"/>
              </a:lnSpc>
              <a:spcBef>
                <a:spcPts val="1300"/>
              </a:spcBef>
              <a:spcAft>
                <a:spcPts val="0"/>
              </a:spcAft>
              <a:buClrTx/>
              <a:buSzTx/>
              <a:buFontTx/>
              <a:buNone/>
              <a:tabLst>
                <a:tab pos="228600" algn="l"/>
              </a:tabLst>
              <a:defRPr kumimoji="0" sz="2200" b="0" i="0" u="none" strike="noStrike" cap="none" spc="0" normalizeH="0" baseline="0">
                <a:ln>
                  <a:noFill/>
                </a:ln>
                <a:solidFill>
                  <a:srgbClr val="343534"/>
                </a:solidFill>
                <a:effectLst/>
                <a:uFillTx/>
                <a:latin typeface="+mj-lt"/>
                <a:ea typeface="+mj-ea"/>
                <a:cs typeface="+mj-cs"/>
                <a:sym typeface="Proxima Nova Regular"/>
              </a:defRPr>
            </a:lvl4pPr>
            <a:lvl5pPr marL="228600" marR="0" indent="685800" algn="l" defTabSz="457200" rtl="0" fontAlgn="auto" latinLnBrk="0" hangingPunct="0">
              <a:lnSpc>
                <a:spcPts val="4000"/>
              </a:lnSpc>
              <a:spcBef>
                <a:spcPts val="1300"/>
              </a:spcBef>
              <a:spcAft>
                <a:spcPts val="0"/>
              </a:spcAft>
              <a:buClrTx/>
              <a:buSzTx/>
              <a:buFontTx/>
              <a:buNone/>
              <a:tabLst>
                <a:tab pos="228600" algn="l"/>
              </a:tabLst>
              <a:defRPr kumimoji="0" sz="2200" b="0" i="0" u="none" strike="noStrike" cap="none" spc="0" normalizeH="0" baseline="0">
                <a:ln>
                  <a:noFill/>
                </a:ln>
                <a:solidFill>
                  <a:srgbClr val="343534"/>
                </a:solidFill>
                <a:effectLst/>
                <a:uFillTx/>
                <a:latin typeface="+mj-lt"/>
                <a:ea typeface="+mj-ea"/>
                <a:cs typeface="+mj-cs"/>
                <a:sym typeface="Proxima Nova Regular"/>
              </a:defRPr>
            </a:lvl5pPr>
            <a:lvl6pPr marL="228600" marR="0" indent="914400" algn="l" defTabSz="457200" rtl="0" fontAlgn="auto" latinLnBrk="0" hangingPunct="0">
              <a:lnSpc>
                <a:spcPts val="4000"/>
              </a:lnSpc>
              <a:spcBef>
                <a:spcPts val="1300"/>
              </a:spcBef>
              <a:spcAft>
                <a:spcPts val="0"/>
              </a:spcAft>
              <a:buClrTx/>
              <a:buSzTx/>
              <a:buFontTx/>
              <a:buNone/>
              <a:tabLst>
                <a:tab pos="228600" algn="l"/>
              </a:tabLst>
              <a:defRPr kumimoji="0" sz="2200" b="0" i="0" u="none" strike="noStrike" cap="none" spc="0" normalizeH="0" baseline="0">
                <a:ln>
                  <a:noFill/>
                </a:ln>
                <a:solidFill>
                  <a:srgbClr val="343534"/>
                </a:solidFill>
                <a:effectLst/>
                <a:uFillTx/>
                <a:latin typeface="+mj-lt"/>
                <a:ea typeface="+mj-ea"/>
                <a:cs typeface="+mj-cs"/>
                <a:sym typeface="Proxima Nova Regular"/>
              </a:defRPr>
            </a:lvl6pPr>
            <a:lvl7pPr marL="228600" marR="0" indent="1143000" algn="l" defTabSz="457200" rtl="0" fontAlgn="auto" latinLnBrk="0" hangingPunct="0">
              <a:lnSpc>
                <a:spcPts val="4000"/>
              </a:lnSpc>
              <a:spcBef>
                <a:spcPts val="1300"/>
              </a:spcBef>
              <a:spcAft>
                <a:spcPts val="0"/>
              </a:spcAft>
              <a:buClrTx/>
              <a:buSzTx/>
              <a:buFontTx/>
              <a:buNone/>
              <a:tabLst>
                <a:tab pos="228600" algn="l"/>
              </a:tabLst>
              <a:defRPr kumimoji="0" sz="2200" b="0" i="0" u="none" strike="noStrike" cap="none" spc="0" normalizeH="0" baseline="0">
                <a:ln>
                  <a:noFill/>
                </a:ln>
                <a:solidFill>
                  <a:srgbClr val="343534"/>
                </a:solidFill>
                <a:effectLst/>
                <a:uFillTx/>
                <a:latin typeface="+mj-lt"/>
                <a:ea typeface="+mj-ea"/>
                <a:cs typeface="+mj-cs"/>
                <a:sym typeface="Proxima Nova Regular"/>
              </a:defRPr>
            </a:lvl7pPr>
            <a:lvl8pPr marL="228600" marR="0" indent="1371600" algn="l" defTabSz="457200" rtl="0" fontAlgn="auto" latinLnBrk="0" hangingPunct="0">
              <a:lnSpc>
                <a:spcPts val="4000"/>
              </a:lnSpc>
              <a:spcBef>
                <a:spcPts val="1300"/>
              </a:spcBef>
              <a:spcAft>
                <a:spcPts val="0"/>
              </a:spcAft>
              <a:buClrTx/>
              <a:buSzTx/>
              <a:buFontTx/>
              <a:buNone/>
              <a:tabLst>
                <a:tab pos="228600" algn="l"/>
              </a:tabLst>
              <a:defRPr kumimoji="0" sz="2200" b="0" i="0" u="none" strike="noStrike" cap="none" spc="0" normalizeH="0" baseline="0">
                <a:ln>
                  <a:noFill/>
                </a:ln>
                <a:solidFill>
                  <a:srgbClr val="343534"/>
                </a:solidFill>
                <a:effectLst/>
                <a:uFillTx/>
                <a:latin typeface="+mj-lt"/>
                <a:ea typeface="+mj-ea"/>
                <a:cs typeface="+mj-cs"/>
                <a:sym typeface="Proxima Nova Regular"/>
              </a:defRPr>
            </a:lvl8pPr>
            <a:lvl9pPr marL="228600" marR="0" indent="1600200" algn="l" defTabSz="457200" rtl="0" fontAlgn="auto" latinLnBrk="0" hangingPunct="0">
              <a:lnSpc>
                <a:spcPts val="4000"/>
              </a:lnSpc>
              <a:spcBef>
                <a:spcPts val="1300"/>
              </a:spcBef>
              <a:spcAft>
                <a:spcPts val="0"/>
              </a:spcAft>
              <a:buClrTx/>
              <a:buSzTx/>
              <a:buFontTx/>
              <a:buNone/>
              <a:tabLst>
                <a:tab pos="228600" algn="l"/>
              </a:tabLst>
              <a:defRPr kumimoji="0" sz="2200" b="0" i="0" u="none" strike="noStrike" cap="none" spc="0" normalizeH="0" baseline="0">
                <a:ln>
                  <a:noFill/>
                </a:ln>
                <a:solidFill>
                  <a:srgbClr val="343534"/>
                </a:solidFill>
                <a:effectLst/>
                <a:uFillTx/>
                <a:latin typeface="+mj-lt"/>
                <a:ea typeface="+mj-ea"/>
                <a:cs typeface="+mj-cs"/>
                <a:sym typeface="Proxima Nova Regular"/>
              </a:defRPr>
            </a:lvl9pPr>
          </a:lstStyle>
          <a:p>
            <a:pPr marL="0" marR="0" lvl="0" indent="0" algn="l" defTabSz="300042" rtl="0" eaLnBrk="1" fontAlgn="auto" latinLnBrk="0" hangingPunct="0">
              <a:lnSpc>
                <a:spcPct val="100000"/>
              </a:lnSpc>
              <a:spcBef>
                <a:spcPts val="562"/>
              </a:spcBef>
              <a:spcAft>
                <a:spcPts val="0"/>
              </a:spcAft>
              <a:buClrTx/>
              <a:buSzPct val="120000"/>
              <a:buFontTx/>
              <a:buNone/>
              <a:tabLst>
                <a:tab pos="898935" algn="l"/>
              </a:tabLst>
              <a:defRPr/>
            </a:pPr>
            <a:r>
              <a:rPr kumimoji="0" lang="en-US" sz="1800" b="1" i="0" u="none" strike="noStrike" kern="1200" cap="none" spc="0" normalizeH="0" baseline="0" noProof="0" dirty="0">
                <a:ln>
                  <a:noFill/>
                </a:ln>
                <a:solidFill>
                  <a:prstClr val="white"/>
                </a:solidFill>
                <a:effectLst/>
                <a:uLnTx/>
                <a:uFillTx/>
                <a:latin typeface="Georgia" panose="02040502050405020303" pitchFamily="18" charset="0"/>
                <a:ea typeface="Proxima Nova Bold"/>
                <a:cs typeface="Arial" panose="020B0604020202020204" pitchFamily="34" charset="0"/>
                <a:sym typeface="Proxima Nova Bold"/>
              </a:rPr>
              <a:t>We care for patients.</a:t>
            </a:r>
            <a:endParaRPr kumimoji="0" lang="en-US" sz="1800" b="1" i="0" u="none" strike="noStrike" kern="1200" cap="none" spc="0" normalizeH="0" baseline="0" noProof="0" dirty="0">
              <a:ln>
                <a:noFill/>
              </a:ln>
              <a:solidFill>
                <a:prstClr val="white"/>
              </a:solidFill>
              <a:effectLst/>
              <a:uLnTx/>
              <a:uFillTx/>
              <a:latin typeface="Georgia" panose="02040502050405020303" pitchFamily="18" charset="0"/>
              <a:ea typeface="+mj-ea"/>
              <a:cs typeface="Arial" panose="020B0604020202020204" pitchFamily="34" charset="0"/>
              <a:sym typeface="Proxima Nova Regular"/>
            </a:endParaRPr>
          </a:p>
          <a:p>
            <a:pPr marL="0" marR="0" lvl="0" indent="0" algn="l" defTabSz="300042" rtl="0" eaLnBrk="1" fontAlgn="auto" latinLnBrk="0" hangingPunct="0">
              <a:lnSpc>
                <a:spcPct val="100000"/>
              </a:lnSpc>
              <a:spcBef>
                <a:spcPts val="562"/>
              </a:spcBef>
              <a:spcAft>
                <a:spcPts val="0"/>
              </a:spcAft>
              <a:buClr>
                <a:srgbClr val="51BDFF"/>
              </a:buClr>
              <a:buSzPct val="120000"/>
              <a:buFontTx/>
              <a:buNone/>
              <a:tabLst>
                <a:tab pos="898935" algn="l"/>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Proxima Nova Regular"/>
              </a:rPr>
              <a:t>• 10</a:t>
            </a: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Proxima Nova Regular"/>
              </a:rPr>
              <a:t> hospital campuses</a:t>
            </a:r>
          </a:p>
          <a:p>
            <a:pPr marL="0" marR="0" lvl="0" indent="0" algn="l" defTabSz="300042" rtl="0" eaLnBrk="1" fontAlgn="auto" latinLnBrk="0" hangingPunct="0">
              <a:lnSpc>
                <a:spcPct val="100000"/>
              </a:lnSpc>
              <a:spcBef>
                <a:spcPts val="562"/>
              </a:spcBef>
              <a:spcAft>
                <a:spcPts val="0"/>
              </a:spcAft>
              <a:buClr>
                <a:srgbClr val="51BDFF"/>
              </a:buClr>
              <a:buSzPct val="120000"/>
              <a:buFontTx/>
              <a:buNone/>
              <a:tabLst>
                <a:tab pos="898935" algn="l"/>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Proxima Nova Regular"/>
              </a:rPr>
              <a:t>• 130+</a:t>
            </a: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Proxima Nova Regular"/>
              </a:rPr>
              <a:t> </a:t>
            </a:r>
            <a:r>
              <a:rPr lang="en-US" sz="1400" dirty="0">
                <a:solidFill>
                  <a:prstClr val="white"/>
                </a:solidFill>
                <a:latin typeface="Arial" panose="020B0604020202020204" pitchFamily="34" charset="0"/>
                <a:cs typeface="Arial" panose="020B0604020202020204" pitchFamily="34" charset="0"/>
              </a:rPr>
              <a:t>primary and specialty clinics</a:t>
            </a:r>
            <a:endPar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Proxima Nova Regular"/>
            </a:endParaRPr>
          </a:p>
          <a:p>
            <a:pPr marL="0" marR="0" lvl="0" indent="0" algn="l" defTabSz="300042" rtl="0" eaLnBrk="1" fontAlgn="auto" latinLnBrk="0" hangingPunct="0">
              <a:lnSpc>
                <a:spcPct val="100000"/>
              </a:lnSpc>
              <a:spcBef>
                <a:spcPts val="562"/>
              </a:spcBef>
              <a:spcAft>
                <a:spcPts val="0"/>
              </a:spcAft>
              <a:buClr>
                <a:srgbClr val="51BDFF"/>
              </a:buClr>
              <a:buSzPct val="120000"/>
              <a:buFontTx/>
              <a:buNone/>
              <a:tabLst>
                <a:tab pos="898935" algn="l"/>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Proxima Nova Regular"/>
              </a:rPr>
              <a:t>• 28,600+ </a:t>
            </a: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Proxima Nova Regular"/>
              </a:rPr>
              <a:t>employees</a:t>
            </a:r>
          </a:p>
          <a:p>
            <a:pPr marL="0" marR="0" lvl="0" indent="0" algn="l" defTabSz="300042" rtl="0" eaLnBrk="1" fontAlgn="auto" latinLnBrk="0" hangingPunct="0">
              <a:lnSpc>
                <a:spcPct val="100000"/>
              </a:lnSpc>
              <a:spcBef>
                <a:spcPts val="562"/>
              </a:spcBef>
              <a:spcAft>
                <a:spcPts val="0"/>
              </a:spcAft>
              <a:buClr>
                <a:srgbClr val="51BDFF"/>
              </a:buClr>
              <a:buSzPct val="120000"/>
              <a:buFontTx/>
              <a:buNone/>
              <a:tabLst>
                <a:tab pos="898935" algn="l"/>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Proxima Nova Regular"/>
              </a:rPr>
              <a:t>• 1,900+ </a:t>
            </a: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Proxima Nova Regular"/>
              </a:rPr>
              <a:t>employed</a:t>
            </a: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Proxima Nova Regular"/>
              </a:rPr>
              <a:t> </a:t>
            </a: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Proxima Nova Regular"/>
              </a:rPr>
              <a:t>physicians</a:t>
            </a:r>
          </a:p>
          <a:p>
            <a:pPr marL="0" indent="0" defTabSz="300042">
              <a:lnSpc>
                <a:spcPct val="100000"/>
              </a:lnSpc>
              <a:spcBef>
                <a:spcPts val="562"/>
              </a:spcBef>
              <a:buClr>
                <a:srgbClr val="51BDFF"/>
              </a:buClr>
              <a:buSzPct val="120000"/>
              <a:tabLst>
                <a:tab pos="898935" algn="l"/>
              </a:tabLst>
              <a:defRPr/>
            </a:pPr>
            <a:r>
              <a:rPr lang="en-US" sz="1400" b="1" dirty="0">
                <a:solidFill>
                  <a:prstClr val="white"/>
                </a:solidFill>
                <a:latin typeface="Arial" panose="020B0604020202020204" pitchFamily="34" charset="0"/>
                <a:cs typeface="Arial" panose="020B0604020202020204" pitchFamily="34" charset="0"/>
              </a:rPr>
              <a:t>• 1,300+ </a:t>
            </a:r>
            <a:r>
              <a:rPr lang="en-US" sz="1400" dirty="0">
                <a:solidFill>
                  <a:prstClr val="white"/>
                </a:solidFill>
                <a:latin typeface="Arial" panose="020B0604020202020204" pitchFamily="34" charset="0"/>
                <a:cs typeface="Arial" panose="020B0604020202020204" pitchFamily="34" charset="0"/>
              </a:rPr>
              <a:t>advanced practice</a:t>
            </a:r>
            <a:r>
              <a:rPr lang="en-US" sz="1400" b="1" dirty="0">
                <a:solidFill>
                  <a:prstClr val="white"/>
                </a:solidFill>
                <a:latin typeface="Arial" panose="020B0604020202020204" pitchFamily="34" charset="0"/>
                <a:cs typeface="Arial" panose="020B0604020202020204" pitchFamily="34" charset="0"/>
              </a:rPr>
              <a:t> </a:t>
            </a:r>
            <a:r>
              <a:rPr lang="en-US" sz="1400" dirty="0">
                <a:solidFill>
                  <a:prstClr val="white"/>
                </a:solidFill>
                <a:latin typeface="Arial" panose="020B0604020202020204" pitchFamily="34" charset="0"/>
                <a:cs typeface="Arial" panose="020B0604020202020204" pitchFamily="34" charset="0"/>
              </a:rPr>
              <a:t>providers</a:t>
            </a:r>
          </a:p>
          <a:p>
            <a:pPr marL="0" indent="0" defTabSz="300042">
              <a:lnSpc>
                <a:spcPct val="100000"/>
              </a:lnSpc>
              <a:spcBef>
                <a:spcPts val="562"/>
              </a:spcBef>
              <a:buClr>
                <a:srgbClr val="51BDFF"/>
              </a:buClr>
              <a:buSzPct val="120000"/>
              <a:tabLst>
                <a:tab pos="898935" algn="l"/>
              </a:tabLst>
              <a:defRPr/>
            </a:pPr>
            <a:r>
              <a:rPr lang="en-US" sz="1400" b="1" dirty="0">
                <a:solidFill>
                  <a:prstClr val="white"/>
                </a:solidFill>
                <a:latin typeface="Arial" panose="020B0604020202020204" pitchFamily="34" charset="0"/>
                <a:cs typeface="Arial" panose="020B0604020202020204" pitchFamily="34" charset="0"/>
              </a:rPr>
              <a:t>• 5,400+ </a:t>
            </a:r>
            <a:r>
              <a:rPr lang="en-US" sz="1400" dirty="0">
                <a:solidFill>
                  <a:prstClr val="white"/>
                </a:solidFill>
                <a:latin typeface="Arial" panose="020B0604020202020204" pitchFamily="34" charset="0"/>
                <a:cs typeface="Arial" panose="020B0604020202020204" pitchFamily="34" charset="0"/>
              </a:rPr>
              <a:t>registered nurses</a:t>
            </a:r>
          </a:p>
        </p:txBody>
      </p:sp>
      <p:sp>
        <p:nvSpPr>
          <p:cNvPr id="7" name="TextBox 6">
            <a:extLst>
              <a:ext uri="{FF2B5EF4-FFF2-40B4-BE49-F238E27FC236}">
                <a16:creationId xmlns:a16="http://schemas.microsoft.com/office/drawing/2014/main" id="{38EF66E6-4369-DE4B-A28C-5F02AC0E6924}"/>
              </a:ext>
            </a:extLst>
          </p:cNvPr>
          <p:cNvSpPr txBox="1">
            <a:spLocks noChangeArrowheads="1"/>
          </p:cNvSpPr>
          <p:nvPr/>
        </p:nvSpPr>
        <p:spPr>
          <a:xfrm>
            <a:off x="7668672" y="2849581"/>
            <a:ext cx="4284133" cy="1992827"/>
          </a:xfrm>
          <a:prstGeom prst="rect">
            <a:avLst/>
          </a:prstGeom>
        </p:spPr>
        <p:txBody>
          <a:bodyPr lIns="91440" tIns="45720" rIns="91440" bIns="4572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28600" marR="0" indent="-228600" algn="l" defTabSz="457200" rtl="0" fontAlgn="auto" latinLnBrk="0" hangingPunct="0">
              <a:lnSpc>
                <a:spcPts val="4000"/>
              </a:lnSpc>
              <a:spcBef>
                <a:spcPts val="1300"/>
              </a:spcBef>
              <a:spcAft>
                <a:spcPts val="0"/>
              </a:spcAft>
              <a:buClrTx/>
              <a:buSzTx/>
              <a:buFontTx/>
              <a:buNone/>
              <a:tabLst>
                <a:tab pos="228600" algn="l"/>
              </a:tabLst>
              <a:defRPr kumimoji="0" sz="2200" b="0" i="0" u="none" strike="noStrike" cap="none" spc="0" normalizeH="0" baseline="0">
                <a:ln>
                  <a:noFill/>
                </a:ln>
                <a:solidFill>
                  <a:srgbClr val="343534"/>
                </a:solidFill>
                <a:effectLst/>
                <a:uFillTx/>
                <a:latin typeface="+mj-lt"/>
                <a:ea typeface="+mj-ea"/>
                <a:cs typeface="+mj-cs"/>
                <a:sym typeface="Proxima Nova Regular"/>
              </a:defRPr>
            </a:lvl1pPr>
            <a:lvl2pPr marL="228600" marR="0" indent="0" algn="l" defTabSz="457200" rtl="0" fontAlgn="auto" latinLnBrk="0" hangingPunct="0">
              <a:lnSpc>
                <a:spcPts val="4000"/>
              </a:lnSpc>
              <a:spcBef>
                <a:spcPts val="1300"/>
              </a:spcBef>
              <a:spcAft>
                <a:spcPts val="0"/>
              </a:spcAft>
              <a:buClrTx/>
              <a:buSzTx/>
              <a:buFontTx/>
              <a:buNone/>
              <a:tabLst>
                <a:tab pos="228600" algn="l"/>
              </a:tabLst>
              <a:defRPr kumimoji="0" sz="2200" b="0" i="0" u="none" strike="noStrike" cap="none" spc="0" normalizeH="0" baseline="0">
                <a:ln>
                  <a:noFill/>
                </a:ln>
                <a:solidFill>
                  <a:srgbClr val="343534"/>
                </a:solidFill>
                <a:effectLst/>
                <a:uFillTx/>
                <a:latin typeface="+mj-lt"/>
                <a:ea typeface="+mj-ea"/>
                <a:cs typeface="+mj-cs"/>
                <a:sym typeface="Proxima Nova Regular"/>
              </a:defRPr>
            </a:lvl2pPr>
            <a:lvl3pPr marL="228600" marR="0" indent="228600" algn="l" defTabSz="457200" rtl="0" fontAlgn="auto" latinLnBrk="0" hangingPunct="0">
              <a:lnSpc>
                <a:spcPts val="4000"/>
              </a:lnSpc>
              <a:spcBef>
                <a:spcPts val="1300"/>
              </a:spcBef>
              <a:spcAft>
                <a:spcPts val="0"/>
              </a:spcAft>
              <a:buClrTx/>
              <a:buSzTx/>
              <a:buFontTx/>
              <a:buNone/>
              <a:tabLst>
                <a:tab pos="228600" algn="l"/>
              </a:tabLst>
              <a:defRPr kumimoji="0" sz="2200" b="0" i="0" u="none" strike="noStrike" cap="none" spc="0" normalizeH="0" baseline="0">
                <a:ln>
                  <a:noFill/>
                </a:ln>
                <a:solidFill>
                  <a:srgbClr val="343534"/>
                </a:solidFill>
                <a:effectLst/>
                <a:uFillTx/>
                <a:latin typeface="+mj-lt"/>
                <a:ea typeface="+mj-ea"/>
                <a:cs typeface="+mj-cs"/>
                <a:sym typeface="Proxima Nova Regular"/>
              </a:defRPr>
            </a:lvl3pPr>
            <a:lvl4pPr marL="228600" marR="0" indent="457200" algn="l" defTabSz="457200" rtl="0" fontAlgn="auto" latinLnBrk="0" hangingPunct="0">
              <a:lnSpc>
                <a:spcPts val="4000"/>
              </a:lnSpc>
              <a:spcBef>
                <a:spcPts val="1300"/>
              </a:spcBef>
              <a:spcAft>
                <a:spcPts val="0"/>
              </a:spcAft>
              <a:buClrTx/>
              <a:buSzTx/>
              <a:buFontTx/>
              <a:buNone/>
              <a:tabLst>
                <a:tab pos="228600" algn="l"/>
              </a:tabLst>
              <a:defRPr kumimoji="0" sz="2200" b="0" i="0" u="none" strike="noStrike" cap="none" spc="0" normalizeH="0" baseline="0">
                <a:ln>
                  <a:noFill/>
                </a:ln>
                <a:solidFill>
                  <a:srgbClr val="343534"/>
                </a:solidFill>
                <a:effectLst/>
                <a:uFillTx/>
                <a:latin typeface="+mj-lt"/>
                <a:ea typeface="+mj-ea"/>
                <a:cs typeface="+mj-cs"/>
                <a:sym typeface="Proxima Nova Regular"/>
              </a:defRPr>
            </a:lvl4pPr>
            <a:lvl5pPr marL="228600" marR="0" indent="685800" algn="l" defTabSz="457200" rtl="0" fontAlgn="auto" latinLnBrk="0" hangingPunct="0">
              <a:lnSpc>
                <a:spcPts val="4000"/>
              </a:lnSpc>
              <a:spcBef>
                <a:spcPts val="1300"/>
              </a:spcBef>
              <a:spcAft>
                <a:spcPts val="0"/>
              </a:spcAft>
              <a:buClrTx/>
              <a:buSzTx/>
              <a:buFontTx/>
              <a:buNone/>
              <a:tabLst>
                <a:tab pos="228600" algn="l"/>
              </a:tabLst>
              <a:defRPr kumimoji="0" sz="2200" b="0" i="0" u="none" strike="noStrike" cap="none" spc="0" normalizeH="0" baseline="0">
                <a:ln>
                  <a:noFill/>
                </a:ln>
                <a:solidFill>
                  <a:srgbClr val="343534"/>
                </a:solidFill>
                <a:effectLst/>
                <a:uFillTx/>
                <a:latin typeface="+mj-lt"/>
                <a:ea typeface="+mj-ea"/>
                <a:cs typeface="+mj-cs"/>
                <a:sym typeface="Proxima Nova Regular"/>
              </a:defRPr>
            </a:lvl5pPr>
            <a:lvl6pPr marL="228600" marR="0" indent="914400" algn="l" defTabSz="457200" rtl="0" fontAlgn="auto" latinLnBrk="0" hangingPunct="0">
              <a:lnSpc>
                <a:spcPts val="4000"/>
              </a:lnSpc>
              <a:spcBef>
                <a:spcPts val="1300"/>
              </a:spcBef>
              <a:spcAft>
                <a:spcPts val="0"/>
              </a:spcAft>
              <a:buClrTx/>
              <a:buSzTx/>
              <a:buFontTx/>
              <a:buNone/>
              <a:tabLst>
                <a:tab pos="228600" algn="l"/>
              </a:tabLst>
              <a:defRPr kumimoji="0" sz="2200" b="0" i="0" u="none" strike="noStrike" cap="none" spc="0" normalizeH="0" baseline="0">
                <a:ln>
                  <a:noFill/>
                </a:ln>
                <a:solidFill>
                  <a:srgbClr val="343534"/>
                </a:solidFill>
                <a:effectLst/>
                <a:uFillTx/>
                <a:latin typeface="+mj-lt"/>
                <a:ea typeface="+mj-ea"/>
                <a:cs typeface="+mj-cs"/>
                <a:sym typeface="Proxima Nova Regular"/>
              </a:defRPr>
            </a:lvl6pPr>
            <a:lvl7pPr marL="228600" marR="0" indent="1143000" algn="l" defTabSz="457200" rtl="0" fontAlgn="auto" latinLnBrk="0" hangingPunct="0">
              <a:lnSpc>
                <a:spcPts val="4000"/>
              </a:lnSpc>
              <a:spcBef>
                <a:spcPts val="1300"/>
              </a:spcBef>
              <a:spcAft>
                <a:spcPts val="0"/>
              </a:spcAft>
              <a:buClrTx/>
              <a:buSzTx/>
              <a:buFontTx/>
              <a:buNone/>
              <a:tabLst>
                <a:tab pos="228600" algn="l"/>
              </a:tabLst>
              <a:defRPr kumimoji="0" sz="2200" b="0" i="0" u="none" strike="noStrike" cap="none" spc="0" normalizeH="0" baseline="0">
                <a:ln>
                  <a:noFill/>
                </a:ln>
                <a:solidFill>
                  <a:srgbClr val="343534"/>
                </a:solidFill>
                <a:effectLst/>
                <a:uFillTx/>
                <a:latin typeface="+mj-lt"/>
                <a:ea typeface="+mj-ea"/>
                <a:cs typeface="+mj-cs"/>
                <a:sym typeface="Proxima Nova Regular"/>
              </a:defRPr>
            </a:lvl7pPr>
            <a:lvl8pPr marL="228600" marR="0" indent="1371600" algn="l" defTabSz="457200" rtl="0" fontAlgn="auto" latinLnBrk="0" hangingPunct="0">
              <a:lnSpc>
                <a:spcPts val="4000"/>
              </a:lnSpc>
              <a:spcBef>
                <a:spcPts val="1300"/>
              </a:spcBef>
              <a:spcAft>
                <a:spcPts val="0"/>
              </a:spcAft>
              <a:buClrTx/>
              <a:buSzTx/>
              <a:buFontTx/>
              <a:buNone/>
              <a:tabLst>
                <a:tab pos="228600" algn="l"/>
              </a:tabLst>
              <a:defRPr kumimoji="0" sz="2200" b="0" i="0" u="none" strike="noStrike" cap="none" spc="0" normalizeH="0" baseline="0">
                <a:ln>
                  <a:noFill/>
                </a:ln>
                <a:solidFill>
                  <a:srgbClr val="343534"/>
                </a:solidFill>
                <a:effectLst/>
                <a:uFillTx/>
                <a:latin typeface="+mj-lt"/>
                <a:ea typeface="+mj-ea"/>
                <a:cs typeface="+mj-cs"/>
                <a:sym typeface="Proxima Nova Regular"/>
              </a:defRPr>
            </a:lvl8pPr>
            <a:lvl9pPr marL="228600" marR="0" indent="1600200" algn="l" defTabSz="457200" rtl="0" fontAlgn="auto" latinLnBrk="0" hangingPunct="0">
              <a:lnSpc>
                <a:spcPts val="4000"/>
              </a:lnSpc>
              <a:spcBef>
                <a:spcPts val="1300"/>
              </a:spcBef>
              <a:spcAft>
                <a:spcPts val="0"/>
              </a:spcAft>
              <a:buClrTx/>
              <a:buSzTx/>
              <a:buFontTx/>
              <a:buNone/>
              <a:tabLst>
                <a:tab pos="228600" algn="l"/>
              </a:tabLst>
              <a:defRPr kumimoji="0" sz="2200" b="0" i="0" u="none" strike="noStrike" cap="none" spc="0" normalizeH="0" baseline="0">
                <a:ln>
                  <a:noFill/>
                </a:ln>
                <a:solidFill>
                  <a:srgbClr val="343534"/>
                </a:solidFill>
                <a:effectLst/>
                <a:uFillTx/>
                <a:latin typeface="+mj-lt"/>
                <a:ea typeface="+mj-ea"/>
                <a:cs typeface="+mj-cs"/>
                <a:sym typeface="Proxima Nova Regular"/>
              </a:defRPr>
            </a:lvl9pPr>
          </a:lstStyle>
          <a:p>
            <a:pPr marL="0" marR="0" lvl="0" indent="0" algn="l" defTabSz="300042" rtl="0" eaLnBrk="1" fontAlgn="auto" latinLnBrk="0" hangingPunct="0">
              <a:lnSpc>
                <a:spcPct val="100000"/>
              </a:lnSpc>
              <a:spcBef>
                <a:spcPts val="562"/>
              </a:spcBef>
              <a:spcAft>
                <a:spcPts val="0"/>
              </a:spcAft>
              <a:buClrTx/>
              <a:buSzPct val="120000"/>
              <a:buFontTx/>
              <a:buNone/>
              <a:tabLst>
                <a:tab pos="898935" algn="l"/>
              </a:tabLst>
              <a:defRPr/>
            </a:pPr>
            <a:r>
              <a:rPr kumimoji="0" lang="en-US" sz="1800" b="1" i="0" u="none" strike="noStrike" kern="1200" cap="none" spc="0" normalizeH="0" baseline="0" noProof="0" dirty="0">
                <a:ln>
                  <a:noFill/>
                </a:ln>
                <a:solidFill>
                  <a:prstClr val="white"/>
                </a:solidFill>
                <a:effectLst/>
                <a:uLnTx/>
                <a:uFillTx/>
                <a:latin typeface="Georgia" panose="02040502050405020303" pitchFamily="18" charset="0"/>
                <a:ea typeface="+mj-ea"/>
                <a:cs typeface="Arial" panose="020B0604020202020204" pitchFamily="34" charset="0"/>
                <a:sym typeface="Proxima Nova Bold"/>
              </a:rPr>
              <a:t>We provide quality, affordable healthcare coverage.</a:t>
            </a:r>
            <a:endParaRPr kumimoji="0" lang="en-US" sz="1200" b="1" i="0" u="none" strike="noStrike" kern="1200" cap="none" spc="0" normalizeH="0" baseline="0" noProof="0" dirty="0">
              <a:ln>
                <a:noFill/>
              </a:ln>
              <a:solidFill>
                <a:prstClr val="white"/>
              </a:solidFill>
              <a:effectLst/>
              <a:uLnTx/>
              <a:uFillTx/>
              <a:latin typeface="Georgia" panose="02040502050405020303" pitchFamily="18" charset="0"/>
              <a:ea typeface="+mj-ea"/>
              <a:cs typeface="Arial" panose="020B0604020202020204" pitchFamily="34" charset="0"/>
              <a:sym typeface="Proxima Nova Regular"/>
            </a:endParaRPr>
          </a:p>
          <a:p>
            <a:pPr marL="0" marR="0" lvl="0" indent="0" algn="l" defTabSz="300042" rtl="0" eaLnBrk="1" fontAlgn="auto" latinLnBrk="0" hangingPunct="0">
              <a:lnSpc>
                <a:spcPct val="100000"/>
              </a:lnSpc>
              <a:spcBef>
                <a:spcPts val="562"/>
              </a:spcBef>
              <a:spcAft>
                <a:spcPts val="0"/>
              </a:spcAft>
              <a:buClr>
                <a:srgbClr val="51BDFF"/>
              </a:buClr>
              <a:buSzPct val="120000"/>
              <a:buFontTx/>
              <a:buNone/>
              <a:tabLst>
                <a:tab pos="898935" algn="l"/>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Proxima Nova Regular"/>
              </a:rPr>
              <a:t>• More than 509,000 </a:t>
            </a:r>
            <a:r>
              <a:rPr kumimoji="0" lang="en-US" sz="140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Proxima Nova Regular"/>
              </a:rPr>
              <a:t>Geisinger Health Plan </a:t>
            </a:r>
            <a:br>
              <a:rPr kumimoji="0" lang="en-US" sz="140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Proxima Nova Regular"/>
              </a:rPr>
            </a:br>
            <a:r>
              <a:rPr kumimoji="0" lang="en-US" sz="140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Proxima Nova Regular"/>
              </a:rPr>
              <a:t>  enrollees</a:t>
            </a:r>
            <a:endPar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Proxima Nova Regular"/>
            </a:endParaRPr>
          </a:p>
          <a:p>
            <a:pPr marL="0" indent="0" defTabSz="300042">
              <a:lnSpc>
                <a:spcPct val="100000"/>
              </a:lnSpc>
              <a:spcBef>
                <a:spcPts val="562"/>
              </a:spcBef>
              <a:buClr>
                <a:srgbClr val="51BDFF"/>
              </a:buClr>
              <a:buSzPct val="120000"/>
              <a:tabLst>
                <a:tab pos="898935" algn="l"/>
              </a:tabLst>
              <a:defRPr/>
            </a:pPr>
            <a:r>
              <a:rPr kumimoji="0" lang="en-US" sz="1400" b="1" i="0" u="none" strike="noStrike" kern="1200" cap="none" spc="0" normalizeH="0" baseline="0" noProof="0" dirty="0">
                <a:ln>
                  <a:noFill/>
                </a:ln>
                <a:solidFill>
                  <a:schemeClr val="bg1"/>
                </a:solidFill>
                <a:effectLst/>
                <a:uLnTx/>
                <a:uFillTx/>
                <a:latin typeface="Arial"/>
                <a:cs typeface="Arial"/>
                <a:sym typeface="Proxima Nova Regular"/>
              </a:rPr>
              <a:t>• More than 66,000 c</a:t>
            </a:r>
            <a:r>
              <a:rPr kumimoji="0" lang="en-US" sz="1400" b="0" i="0" u="none" strike="noStrike" kern="1200" cap="none" spc="0" normalizeH="0" baseline="0" noProof="0" dirty="0">
                <a:ln>
                  <a:noFill/>
                </a:ln>
                <a:solidFill>
                  <a:schemeClr val="bg1"/>
                </a:solidFill>
                <a:effectLst/>
                <a:uLnTx/>
                <a:uFillTx/>
                <a:latin typeface="Arial"/>
                <a:cs typeface="Arial"/>
                <a:sym typeface="Proxima Nova Regular"/>
              </a:rPr>
              <a:t>ontracted </a:t>
            </a:r>
            <a:r>
              <a:rPr lang="en-US" sz="1400" dirty="0">
                <a:solidFill>
                  <a:schemeClr val="bg1"/>
                </a:solidFill>
                <a:latin typeface="Arial"/>
                <a:cs typeface="Arial"/>
              </a:rPr>
              <a:t>providers</a:t>
            </a:r>
            <a:br>
              <a:rPr lang="en-US" sz="1400" dirty="0">
                <a:solidFill>
                  <a:schemeClr val="bg1"/>
                </a:solidFill>
                <a:latin typeface="Arial"/>
                <a:cs typeface="Arial"/>
              </a:rPr>
            </a:br>
            <a:r>
              <a:rPr lang="en-US" sz="1400" dirty="0">
                <a:solidFill>
                  <a:schemeClr val="bg1"/>
                </a:solidFill>
                <a:latin typeface="Arial"/>
                <a:cs typeface="Arial"/>
              </a:rPr>
              <a:t>   in</a:t>
            </a:r>
            <a:r>
              <a:rPr kumimoji="0" lang="en-US" sz="1400" b="0" i="0" u="none" strike="noStrike" kern="1200" cap="none" spc="0" normalizeH="0" baseline="0" noProof="0" dirty="0">
                <a:ln>
                  <a:noFill/>
                </a:ln>
                <a:solidFill>
                  <a:schemeClr val="bg1"/>
                </a:solidFill>
                <a:effectLst/>
                <a:uLnTx/>
                <a:uFillTx/>
                <a:latin typeface="Arial"/>
                <a:cs typeface="Arial"/>
                <a:sym typeface="Proxima Nova Regular"/>
              </a:rPr>
              <a:t> network</a:t>
            </a:r>
            <a:endParaRPr lang="en-US" sz="1400" b="0" i="0" u="none" strike="noStrike" kern="1200" cap="none" spc="0" normalizeH="0" baseline="0" noProof="0" dirty="0">
              <a:ln>
                <a:noFill/>
              </a:ln>
              <a:solidFill>
                <a:schemeClr val="bg1"/>
              </a:solidFill>
              <a:effectLst/>
              <a:uLnTx/>
              <a:uFillTx/>
              <a:latin typeface="Arial"/>
              <a:cs typeface="Arial"/>
            </a:endParaRPr>
          </a:p>
          <a:p>
            <a:pPr marL="0" marR="0" lvl="0" indent="0" algn="l" defTabSz="300042" rtl="0" eaLnBrk="1" fontAlgn="auto" latinLnBrk="0" hangingPunct="0">
              <a:lnSpc>
                <a:spcPct val="100000"/>
              </a:lnSpc>
              <a:spcBef>
                <a:spcPts val="562"/>
              </a:spcBef>
              <a:spcAft>
                <a:spcPts val="0"/>
              </a:spcAft>
              <a:buClr>
                <a:srgbClr val="51BDFF"/>
              </a:buClr>
              <a:buSzPct val="120000"/>
              <a:buFontTx/>
              <a:buNone/>
              <a:tabLst>
                <a:tab pos="898935" algn="l"/>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Proxima Nova Regular"/>
              </a:rPr>
              <a:t>• 213 </a:t>
            </a: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Proxima Nova Regular"/>
              </a:rPr>
              <a:t>hospitals in network</a:t>
            </a:r>
          </a:p>
        </p:txBody>
      </p:sp>
      <p:sp>
        <p:nvSpPr>
          <p:cNvPr id="8" name="TextBox 7">
            <a:extLst>
              <a:ext uri="{FF2B5EF4-FFF2-40B4-BE49-F238E27FC236}">
                <a16:creationId xmlns:a16="http://schemas.microsoft.com/office/drawing/2014/main" id="{F29EE001-8AF6-484E-B665-91A3FEE661D3}"/>
              </a:ext>
            </a:extLst>
          </p:cNvPr>
          <p:cNvSpPr txBox="1">
            <a:spLocks noChangeArrowheads="1"/>
          </p:cNvSpPr>
          <p:nvPr/>
        </p:nvSpPr>
        <p:spPr>
          <a:xfrm>
            <a:off x="7687883" y="4842409"/>
            <a:ext cx="4383956" cy="1562279"/>
          </a:xfrm>
          <a:prstGeom prst="rect">
            <a:avLst/>
          </a:prstGeom>
        </p:spPr>
        <p:txBody>
          <a:bodyP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28600" marR="0" indent="-228600" algn="l" defTabSz="457200" rtl="0" fontAlgn="auto" latinLnBrk="0" hangingPunct="0">
              <a:lnSpc>
                <a:spcPts val="4000"/>
              </a:lnSpc>
              <a:spcBef>
                <a:spcPts val="1300"/>
              </a:spcBef>
              <a:spcAft>
                <a:spcPts val="0"/>
              </a:spcAft>
              <a:buClrTx/>
              <a:buSzTx/>
              <a:buFontTx/>
              <a:buNone/>
              <a:tabLst>
                <a:tab pos="228600" algn="l"/>
              </a:tabLst>
              <a:defRPr kumimoji="0" sz="2200" b="0" i="0" u="none" strike="noStrike" cap="none" spc="0" normalizeH="0" baseline="0">
                <a:ln>
                  <a:noFill/>
                </a:ln>
                <a:solidFill>
                  <a:srgbClr val="343534"/>
                </a:solidFill>
                <a:effectLst/>
                <a:uFillTx/>
                <a:latin typeface="+mj-lt"/>
                <a:ea typeface="+mj-ea"/>
                <a:cs typeface="+mj-cs"/>
                <a:sym typeface="Proxima Nova Regular"/>
              </a:defRPr>
            </a:lvl1pPr>
            <a:lvl2pPr marL="228600" marR="0" indent="0" algn="l" defTabSz="457200" rtl="0" fontAlgn="auto" latinLnBrk="0" hangingPunct="0">
              <a:lnSpc>
                <a:spcPts val="4000"/>
              </a:lnSpc>
              <a:spcBef>
                <a:spcPts val="1300"/>
              </a:spcBef>
              <a:spcAft>
                <a:spcPts val="0"/>
              </a:spcAft>
              <a:buClrTx/>
              <a:buSzTx/>
              <a:buFontTx/>
              <a:buNone/>
              <a:tabLst>
                <a:tab pos="228600" algn="l"/>
              </a:tabLst>
              <a:defRPr kumimoji="0" sz="2200" b="0" i="0" u="none" strike="noStrike" cap="none" spc="0" normalizeH="0" baseline="0">
                <a:ln>
                  <a:noFill/>
                </a:ln>
                <a:solidFill>
                  <a:srgbClr val="343534"/>
                </a:solidFill>
                <a:effectLst/>
                <a:uFillTx/>
                <a:latin typeface="+mj-lt"/>
                <a:ea typeface="+mj-ea"/>
                <a:cs typeface="+mj-cs"/>
                <a:sym typeface="Proxima Nova Regular"/>
              </a:defRPr>
            </a:lvl2pPr>
            <a:lvl3pPr marL="228600" marR="0" indent="228600" algn="l" defTabSz="457200" rtl="0" fontAlgn="auto" latinLnBrk="0" hangingPunct="0">
              <a:lnSpc>
                <a:spcPts val="4000"/>
              </a:lnSpc>
              <a:spcBef>
                <a:spcPts val="1300"/>
              </a:spcBef>
              <a:spcAft>
                <a:spcPts val="0"/>
              </a:spcAft>
              <a:buClrTx/>
              <a:buSzTx/>
              <a:buFontTx/>
              <a:buNone/>
              <a:tabLst>
                <a:tab pos="228600" algn="l"/>
              </a:tabLst>
              <a:defRPr kumimoji="0" sz="2200" b="0" i="0" u="none" strike="noStrike" cap="none" spc="0" normalizeH="0" baseline="0">
                <a:ln>
                  <a:noFill/>
                </a:ln>
                <a:solidFill>
                  <a:srgbClr val="343534"/>
                </a:solidFill>
                <a:effectLst/>
                <a:uFillTx/>
                <a:latin typeface="+mj-lt"/>
                <a:ea typeface="+mj-ea"/>
                <a:cs typeface="+mj-cs"/>
                <a:sym typeface="Proxima Nova Regular"/>
              </a:defRPr>
            </a:lvl3pPr>
            <a:lvl4pPr marL="228600" marR="0" indent="457200" algn="l" defTabSz="457200" rtl="0" fontAlgn="auto" latinLnBrk="0" hangingPunct="0">
              <a:lnSpc>
                <a:spcPts val="4000"/>
              </a:lnSpc>
              <a:spcBef>
                <a:spcPts val="1300"/>
              </a:spcBef>
              <a:spcAft>
                <a:spcPts val="0"/>
              </a:spcAft>
              <a:buClrTx/>
              <a:buSzTx/>
              <a:buFontTx/>
              <a:buNone/>
              <a:tabLst>
                <a:tab pos="228600" algn="l"/>
              </a:tabLst>
              <a:defRPr kumimoji="0" sz="2200" b="0" i="0" u="none" strike="noStrike" cap="none" spc="0" normalizeH="0" baseline="0">
                <a:ln>
                  <a:noFill/>
                </a:ln>
                <a:solidFill>
                  <a:srgbClr val="343534"/>
                </a:solidFill>
                <a:effectLst/>
                <a:uFillTx/>
                <a:latin typeface="+mj-lt"/>
                <a:ea typeface="+mj-ea"/>
                <a:cs typeface="+mj-cs"/>
                <a:sym typeface="Proxima Nova Regular"/>
              </a:defRPr>
            </a:lvl4pPr>
            <a:lvl5pPr marL="228600" marR="0" indent="685800" algn="l" defTabSz="457200" rtl="0" fontAlgn="auto" latinLnBrk="0" hangingPunct="0">
              <a:lnSpc>
                <a:spcPts val="4000"/>
              </a:lnSpc>
              <a:spcBef>
                <a:spcPts val="1300"/>
              </a:spcBef>
              <a:spcAft>
                <a:spcPts val="0"/>
              </a:spcAft>
              <a:buClrTx/>
              <a:buSzTx/>
              <a:buFontTx/>
              <a:buNone/>
              <a:tabLst>
                <a:tab pos="228600" algn="l"/>
              </a:tabLst>
              <a:defRPr kumimoji="0" sz="2200" b="0" i="0" u="none" strike="noStrike" cap="none" spc="0" normalizeH="0" baseline="0">
                <a:ln>
                  <a:noFill/>
                </a:ln>
                <a:solidFill>
                  <a:srgbClr val="343534"/>
                </a:solidFill>
                <a:effectLst/>
                <a:uFillTx/>
                <a:latin typeface="+mj-lt"/>
                <a:ea typeface="+mj-ea"/>
                <a:cs typeface="+mj-cs"/>
                <a:sym typeface="Proxima Nova Regular"/>
              </a:defRPr>
            </a:lvl5pPr>
            <a:lvl6pPr marL="228600" marR="0" indent="914400" algn="l" defTabSz="457200" rtl="0" fontAlgn="auto" latinLnBrk="0" hangingPunct="0">
              <a:lnSpc>
                <a:spcPts val="4000"/>
              </a:lnSpc>
              <a:spcBef>
                <a:spcPts val="1300"/>
              </a:spcBef>
              <a:spcAft>
                <a:spcPts val="0"/>
              </a:spcAft>
              <a:buClrTx/>
              <a:buSzTx/>
              <a:buFontTx/>
              <a:buNone/>
              <a:tabLst>
                <a:tab pos="228600" algn="l"/>
              </a:tabLst>
              <a:defRPr kumimoji="0" sz="2200" b="0" i="0" u="none" strike="noStrike" cap="none" spc="0" normalizeH="0" baseline="0">
                <a:ln>
                  <a:noFill/>
                </a:ln>
                <a:solidFill>
                  <a:srgbClr val="343534"/>
                </a:solidFill>
                <a:effectLst/>
                <a:uFillTx/>
                <a:latin typeface="+mj-lt"/>
                <a:ea typeface="+mj-ea"/>
                <a:cs typeface="+mj-cs"/>
                <a:sym typeface="Proxima Nova Regular"/>
              </a:defRPr>
            </a:lvl6pPr>
            <a:lvl7pPr marL="228600" marR="0" indent="1143000" algn="l" defTabSz="457200" rtl="0" fontAlgn="auto" latinLnBrk="0" hangingPunct="0">
              <a:lnSpc>
                <a:spcPts val="4000"/>
              </a:lnSpc>
              <a:spcBef>
                <a:spcPts val="1300"/>
              </a:spcBef>
              <a:spcAft>
                <a:spcPts val="0"/>
              </a:spcAft>
              <a:buClrTx/>
              <a:buSzTx/>
              <a:buFontTx/>
              <a:buNone/>
              <a:tabLst>
                <a:tab pos="228600" algn="l"/>
              </a:tabLst>
              <a:defRPr kumimoji="0" sz="2200" b="0" i="0" u="none" strike="noStrike" cap="none" spc="0" normalizeH="0" baseline="0">
                <a:ln>
                  <a:noFill/>
                </a:ln>
                <a:solidFill>
                  <a:srgbClr val="343534"/>
                </a:solidFill>
                <a:effectLst/>
                <a:uFillTx/>
                <a:latin typeface="+mj-lt"/>
                <a:ea typeface="+mj-ea"/>
                <a:cs typeface="+mj-cs"/>
                <a:sym typeface="Proxima Nova Regular"/>
              </a:defRPr>
            </a:lvl7pPr>
            <a:lvl8pPr marL="228600" marR="0" indent="1371600" algn="l" defTabSz="457200" rtl="0" fontAlgn="auto" latinLnBrk="0" hangingPunct="0">
              <a:lnSpc>
                <a:spcPts val="4000"/>
              </a:lnSpc>
              <a:spcBef>
                <a:spcPts val="1300"/>
              </a:spcBef>
              <a:spcAft>
                <a:spcPts val="0"/>
              </a:spcAft>
              <a:buClrTx/>
              <a:buSzTx/>
              <a:buFontTx/>
              <a:buNone/>
              <a:tabLst>
                <a:tab pos="228600" algn="l"/>
              </a:tabLst>
              <a:defRPr kumimoji="0" sz="2200" b="0" i="0" u="none" strike="noStrike" cap="none" spc="0" normalizeH="0" baseline="0">
                <a:ln>
                  <a:noFill/>
                </a:ln>
                <a:solidFill>
                  <a:srgbClr val="343534"/>
                </a:solidFill>
                <a:effectLst/>
                <a:uFillTx/>
                <a:latin typeface="+mj-lt"/>
                <a:ea typeface="+mj-ea"/>
                <a:cs typeface="+mj-cs"/>
                <a:sym typeface="Proxima Nova Regular"/>
              </a:defRPr>
            </a:lvl8pPr>
            <a:lvl9pPr marL="228600" marR="0" indent="1600200" algn="l" defTabSz="457200" rtl="0" fontAlgn="auto" latinLnBrk="0" hangingPunct="0">
              <a:lnSpc>
                <a:spcPts val="4000"/>
              </a:lnSpc>
              <a:spcBef>
                <a:spcPts val="1300"/>
              </a:spcBef>
              <a:spcAft>
                <a:spcPts val="0"/>
              </a:spcAft>
              <a:buClrTx/>
              <a:buSzTx/>
              <a:buFontTx/>
              <a:buNone/>
              <a:tabLst>
                <a:tab pos="228600" algn="l"/>
              </a:tabLst>
              <a:defRPr kumimoji="0" sz="2200" b="0" i="0" u="none" strike="noStrike" cap="none" spc="0" normalizeH="0" baseline="0">
                <a:ln>
                  <a:noFill/>
                </a:ln>
                <a:solidFill>
                  <a:srgbClr val="343534"/>
                </a:solidFill>
                <a:effectLst/>
                <a:uFillTx/>
                <a:latin typeface="+mj-lt"/>
                <a:ea typeface="+mj-ea"/>
                <a:cs typeface="+mj-cs"/>
                <a:sym typeface="Proxima Nova Regular"/>
              </a:defRPr>
            </a:lvl9pPr>
          </a:lstStyle>
          <a:p>
            <a:pPr marL="0" marR="0" lvl="0" indent="0" algn="l" defTabSz="300042" rtl="0" eaLnBrk="1" fontAlgn="auto" latinLnBrk="0" hangingPunct="0">
              <a:lnSpc>
                <a:spcPct val="100000"/>
              </a:lnSpc>
              <a:spcBef>
                <a:spcPts val="562"/>
              </a:spcBef>
              <a:spcAft>
                <a:spcPts val="0"/>
              </a:spcAft>
              <a:buClrTx/>
              <a:buSzPct val="120000"/>
              <a:buFontTx/>
              <a:buNone/>
              <a:tabLst>
                <a:tab pos="898935" algn="l"/>
              </a:tabLst>
              <a:defRPr/>
            </a:pPr>
            <a:r>
              <a:rPr kumimoji="0" lang="en-US" sz="1800" b="1" i="0" u="none" strike="noStrike" kern="1200" cap="none" spc="0" normalizeH="0" baseline="0" noProof="0" dirty="0">
                <a:ln>
                  <a:noFill/>
                </a:ln>
                <a:solidFill>
                  <a:prstClr val="white"/>
                </a:solidFill>
                <a:effectLst/>
                <a:uLnTx/>
                <a:uFillTx/>
                <a:latin typeface="Georgia" panose="02040502050405020303" pitchFamily="18" charset="0"/>
                <a:ea typeface="+mj-ea"/>
                <a:cs typeface="Arial" panose="020B0604020202020204" pitchFamily="34" charset="0"/>
                <a:sym typeface="Proxima Nova Bold"/>
              </a:rPr>
              <a:t>We shape the future of medicine.</a:t>
            </a:r>
            <a:endParaRPr kumimoji="0" lang="en-US" sz="1800" b="1" i="0" u="none" strike="noStrike" kern="1200" cap="none" spc="0" normalizeH="0" baseline="0" noProof="0" dirty="0">
              <a:ln>
                <a:noFill/>
              </a:ln>
              <a:solidFill>
                <a:prstClr val="white"/>
              </a:solidFill>
              <a:effectLst/>
              <a:uLnTx/>
              <a:uFillTx/>
              <a:latin typeface="Georgia" panose="02040502050405020303" pitchFamily="18" charset="0"/>
              <a:ea typeface="+mj-ea"/>
              <a:cs typeface="Arial" panose="020B0604020202020204" pitchFamily="34" charset="0"/>
              <a:sym typeface="Proxima Nova Regular"/>
            </a:endParaRPr>
          </a:p>
          <a:p>
            <a:pPr marL="0" marR="0" lvl="0" indent="0" algn="l" defTabSz="300042" rtl="0" eaLnBrk="1" fontAlgn="auto" latinLnBrk="0" hangingPunct="0">
              <a:lnSpc>
                <a:spcPct val="100000"/>
              </a:lnSpc>
              <a:spcBef>
                <a:spcPts val="562"/>
              </a:spcBef>
              <a:spcAft>
                <a:spcPts val="0"/>
              </a:spcAft>
              <a:buClr>
                <a:srgbClr val="51BDFF"/>
              </a:buClr>
              <a:buSzPct val="120000"/>
              <a:buFontTx/>
              <a:buNone/>
              <a:tabLst>
                <a:tab pos="898935" algn="l"/>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Proxima Nova Regular"/>
              </a:rPr>
              <a:t>• </a:t>
            </a:r>
            <a:r>
              <a:rPr lang="en-US" sz="1400" b="1" dirty="0">
                <a:solidFill>
                  <a:prstClr val="white"/>
                </a:solidFill>
                <a:latin typeface="Arial" panose="020B0604020202020204" pitchFamily="34" charset="0"/>
                <a:cs typeface="Arial" panose="020B0604020202020204" pitchFamily="34" charset="0"/>
              </a:rPr>
              <a:t>46</a:t>
            </a: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Proxima Nova Regular"/>
              </a:rPr>
              <a:t>0+</a:t>
            </a: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Proxima Nova Regular"/>
              </a:rPr>
              <a:t> MD students at Geisinger </a:t>
            </a:r>
            <a:b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Proxima Nova Regular"/>
              </a:rPr>
            </a:b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Proxima Nova Regular"/>
              </a:rPr>
              <a:t>  Commonwealth School of Medicine</a:t>
            </a:r>
          </a:p>
          <a:p>
            <a:pPr marL="0" marR="0" lvl="0" indent="0" algn="l" defTabSz="300042" rtl="0" eaLnBrk="1" fontAlgn="auto" latinLnBrk="0" hangingPunct="0">
              <a:lnSpc>
                <a:spcPct val="100000"/>
              </a:lnSpc>
              <a:spcBef>
                <a:spcPts val="562"/>
              </a:spcBef>
              <a:spcAft>
                <a:spcPts val="0"/>
              </a:spcAft>
              <a:buClr>
                <a:srgbClr val="51BDFF"/>
              </a:buClr>
              <a:buSzPct val="120000"/>
              <a:buFontTx/>
              <a:buNone/>
              <a:tabLst>
                <a:tab pos="898935" algn="l"/>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Proxima Nova Regular"/>
              </a:rPr>
              <a:t>• </a:t>
            </a:r>
            <a:r>
              <a:rPr lang="en-US" sz="1400" b="1" dirty="0">
                <a:solidFill>
                  <a:prstClr val="white"/>
                </a:solidFill>
                <a:latin typeface="Arial" panose="020B0604020202020204" pitchFamily="34" charset="0"/>
                <a:cs typeface="Arial" panose="020B0604020202020204" pitchFamily="34" charset="0"/>
              </a:rPr>
              <a:t>80+ </a:t>
            </a:r>
            <a:r>
              <a:rPr lang="en-US" sz="1400" dirty="0">
                <a:solidFill>
                  <a:prstClr val="white"/>
                </a:solidFill>
                <a:latin typeface="Arial" panose="020B0604020202020204" pitchFamily="34" charset="0"/>
                <a:cs typeface="Arial" panose="020B0604020202020204" pitchFamily="34" charset="0"/>
              </a:rPr>
              <a:t>students at Geisinger </a:t>
            </a: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Proxima Nova Regular"/>
              </a:rPr>
              <a:t>School of Nursing </a:t>
            </a:r>
          </a:p>
          <a:p>
            <a:pPr marL="0" marR="0" lvl="0" indent="0" algn="l" defTabSz="300042" rtl="0" eaLnBrk="1" fontAlgn="auto" latinLnBrk="0" hangingPunct="0">
              <a:lnSpc>
                <a:spcPct val="100000"/>
              </a:lnSpc>
              <a:spcBef>
                <a:spcPts val="562"/>
              </a:spcBef>
              <a:spcAft>
                <a:spcPts val="0"/>
              </a:spcAft>
              <a:buClr>
                <a:srgbClr val="51BDFF"/>
              </a:buClr>
              <a:buSzPct val="120000"/>
              <a:buFontTx/>
              <a:buNone/>
              <a:tabLst>
                <a:tab pos="898935" algn="l"/>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Proxima Nova Regular"/>
              </a:rPr>
              <a:t>• 1,600+ </a:t>
            </a: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Proxima Nova Regular"/>
              </a:rPr>
              <a:t>active research projects</a:t>
            </a:r>
          </a:p>
          <a:p>
            <a:pPr marL="0" marR="0" lvl="0" indent="0" algn="l" defTabSz="300042" rtl="0" eaLnBrk="1" fontAlgn="auto" latinLnBrk="0" hangingPunct="0">
              <a:lnSpc>
                <a:spcPct val="100000"/>
              </a:lnSpc>
              <a:spcBef>
                <a:spcPts val="562"/>
              </a:spcBef>
              <a:spcAft>
                <a:spcPts val="0"/>
              </a:spcAft>
              <a:buClrTx/>
              <a:buSzPct val="120000"/>
              <a:buFontTx/>
              <a:buNone/>
              <a:tabLst>
                <a:tab pos="898935" algn="l"/>
              </a:tabLst>
              <a:defRPr/>
            </a:pPr>
            <a:endParaRPr kumimoji="0" lang="en-US" sz="1100" b="0" i="0" u="none" strike="noStrike" kern="1200" cap="none" spc="0" normalizeH="0" baseline="0" noProof="0" dirty="0">
              <a:ln>
                <a:noFill/>
              </a:ln>
              <a:solidFill>
                <a:prstClr val="white"/>
              </a:solidFill>
              <a:effectLst/>
              <a:uLnTx/>
              <a:uFillTx/>
              <a:latin typeface="Calibri Light"/>
              <a:ea typeface="+mj-ea"/>
              <a:cs typeface="+mj-cs"/>
              <a:sym typeface="Proxima Nova Regular"/>
            </a:endParaRPr>
          </a:p>
        </p:txBody>
      </p:sp>
      <p:sp>
        <p:nvSpPr>
          <p:cNvPr id="9" name="Slide Number Placeholder 6">
            <a:extLst>
              <a:ext uri="{FF2B5EF4-FFF2-40B4-BE49-F238E27FC236}">
                <a16:creationId xmlns:a16="http://schemas.microsoft.com/office/drawing/2014/main" id="{266E0FB2-FB6A-4B13-A5DC-230601D77229}"/>
              </a:ext>
            </a:extLst>
          </p:cNvPr>
          <p:cNvSpPr txBox="1">
            <a:spLocks/>
          </p:cNvSpPr>
          <p:nvPr/>
        </p:nvSpPr>
        <p:spPr>
          <a:xfrm>
            <a:off x="8612103" y="6400800"/>
            <a:ext cx="3086100" cy="365125"/>
          </a:xfrm>
          <a:prstGeom prst="rect">
            <a:avLst/>
          </a:prstGeom>
        </p:spPr>
        <p:txBody>
          <a:bodyPr anchor="b"/>
          <a:lstStyle>
            <a:defPPr>
              <a:defRPr lang="en-US"/>
            </a:defPPr>
            <a:lvl1pPr marL="0" algn="r" defTabSz="914400" rtl="0" eaLnBrk="1" latinLnBrk="0" hangingPunct="1">
              <a:defRPr sz="1800" b="1" i="0" kern="1200">
                <a:solidFill>
                  <a:schemeClr val="tx2"/>
                </a:solidFill>
                <a:latin typeface="Georgia" panose="02040502050405020303"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AF45662-B160-ED44-B3FC-960023CDBB23}" type="slidenum">
              <a:rPr lang="en-US" sz="1200" smtClean="0">
                <a:solidFill>
                  <a:schemeClr val="bg1"/>
                </a:solidFill>
              </a:rPr>
              <a:pPr/>
              <a:t>3</a:t>
            </a:fld>
            <a:endParaRPr lang="en-US" sz="1200">
              <a:solidFill>
                <a:schemeClr val="bg1"/>
              </a:solidFill>
            </a:endParaRPr>
          </a:p>
        </p:txBody>
      </p:sp>
    </p:spTree>
    <p:extLst>
      <p:ext uri="{BB962C8B-B14F-4D97-AF65-F5344CB8AC3E}">
        <p14:creationId xmlns:p14="http://schemas.microsoft.com/office/powerpoint/2010/main" val="27128721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TextBox 165">
            <a:extLst>
              <a:ext uri="{FF2B5EF4-FFF2-40B4-BE49-F238E27FC236}">
                <a16:creationId xmlns:a16="http://schemas.microsoft.com/office/drawing/2014/main" id="{97FD7ADF-45CB-334A-A12F-2BE6891D5513}"/>
              </a:ext>
            </a:extLst>
          </p:cNvPr>
          <p:cNvSpPr txBox="1"/>
          <p:nvPr/>
        </p:nvSpPr>
        <p:spPr>
          <a:xfrm>
            <a:off x="188762" y="638064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FD9E3DC-0EED-9648-BFB3-B8E09FB67F88}" type="slidenum">
              <a:rPr kumimoji="0" lang="en-US" sz="1400" b="0" i="0" u="none" strike="noStrike" kern="1200" cap="none" spc="0" normalizeH="0" baseline="0" noProof="0" smtClean="0">
                <a:ln>
                  <a:noFill/>
                </a:ln>
                <a:solidFill>
                  <a:prstClr val="white"/>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400" b="0" i="0" u="none" strike="noStrike" kern="1200" cap="none" spc="0" normalizeH="0" baseline="0" noProof="0">
              <a:ln>
                <a:noFill/>
              </a:ln>
              <a:solidFill>
                <a:prstClr val="white"/>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5E5DA062-0615-58C9-8648-F623FDEE0EAC}"/>
              </a:ext>
            </a:extLst>
          </p:cNvPr>
          <p:cNvPicPr>
            <a:picLocks noChangeAspect="1"/>
          </p:cNvPicPr>
          <p:nvPr/>
        </p:nvPicPr>
        <p:blipFill>
          <a:blip r:embed="rId3"/>
          <a:stretch>
            <a:fillRect/>
          </a:stretch>
        </p:blipFill>
        <p:spPr>
          <a:xfrm>
            <a:off x="152400" y="0"/>
            <a:ext cx="11887202" cy="6858000"/>
          </a:xfrm>
          <a:prstGeom prst="rect">
            <a:avLst/>
          </a:prstGeom>
        </p:spPr>
      </p:pic>
      <p:sp>
        <p:nvSpPr>
          <p:cNvPr id="2" name="Slide Number Placeholder 5">
            <a:extLst>
              <a:ext uri="{FF2B5EF4-FFF2-40B4-BE49-F238E27FC236}">
                <a16:creationId xmlns:a16="http://schemas.microsoft.com/office/drawing/2014/main" id="{4FBDFB26-031B-CFD7-F996-DAD772A440EC}"/>
              </a:ext>
            </a:extLst>
          </p:cNvPr>
          <p:cNvSpPr txBox="1">
            <a:spLocks/>
          </p:cNvSpPr>
          <p:nvPr/>
        </p:nvSpPr>
        <p:spPr>
          <a:xfrm>
            <a:off x="8587154" y="6492875"/>
            <a:ext cx="3086100" cy="365125"/>
          </a:xfrm>
          <a:prstGeom prst="rect">
            <a:avLst/>
          </a:prstGeom>
        </p:spPr>
        <p:txBody>
          <a:bodyPr vert="horz" lIns="91440" tIns="45720" rIns="91440" bIns="45720" rtlCol="0" anchor="ctr"/>
          <a:lstStyle>
            <a:defPPr>
              <a:defRPr lang="en-US"/>
            </a:defPPr>
            <a:lvl1pPr marL="0" algn="r" defTabSz="914400" rtl="0" eaLnBrk="1" latinLnBrk="0" hangingPunct="1">
              <a:defRPr sz="1600" b="1" i="0" kern="1200">
                <a:solidFill>
                  <a:schemeClr val="accent6">
                    <a:lumMod val="40000"/>
                    <a:lumOff val="60000"/>
                  </a:schemeClr>
                </a:solidFill>
                <a:latin typeface="Georgia" panose="02040502050405020303"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AF45662-B160-ED44-B3FC-960023CDBB23}" type="slidenum">
              <a:rPr lang="en-US" smtClean="0"/>
              <a:pPr/>
              <a:t>4</a:t>
            </a:fld>
            <a:endParaRPr lang="en-US" dirty="0"/>
          </a:p>
        </p:txBody>
      </p:sp>
    </p:spTree>
    <p:extLst>
      <p:ext uri="{BB962C8B-B14F-4D97-AF65-F5344CB8AC3E}">
        <p14:creationId xmlns:p14="http://schemas.microsoft.com/office/powerpoint/2010/main" val="3347583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F8F27AE5-D50D-2655-BE96-DDEF7DA1075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825315" y="317425"/>
            <a:ext cx="1095374" cy="1081087"/>
          </a:xfrm>
          <a:prstGeom prst="rect">
            <a:avLst/>
          </a:prstGeom>
        </p:spPr>
      </p:pic>
      <p:sp>
        <p:nvSpPr>
          <p:cNvPr id="10" name="Slide Number Placeholder 1">
            <a:extLst>
              <a:ext uri="{FF2B5EF4-FFF2-40B4-BE49-F238E27FC236}">
                <a16:creationId xmlns:a16="http://schemas.microsoft.com/office/drawing/2014/main" id="{0EE52FD1-642A-5B60-1AEF-B889AA2FA409}"/>
              </a:ext>
            </a:extLst>
          </p:cNvPr>
          <p:cNvSpPr>
            <a:spLocks noGrp="1"/>
          </p:cNvSpPr>
          <p:nvPr>
            <p:ph type="sldNum" sz="quarter" idx="12"/>
          </p:nvPr>
        </p:nvSpPr>
        <p:spPr>
          <a:xfrm>
            <a:off x="8763041" y="6269962"/>
            <a:ext cx="30861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F45662-B160-ED44-B3FC-960023CDBB23}" type="slidenum">
              <a:rPr kumimoji="0" lang="en-US" sz="1200" b="1" i="0" u="none" strike="noStrike" kern="1200" cap="none" spc="0" normalizeH="0" baseline="0" noProof="0" dirty="0" smtClean="0">
                <a:ln>
                  <a:noFill/>
                </a:ln>
                <a:solidFill>
                  <a:srgbClr val="525452">
                    <a:lumMod val="40000"/>
                    <a:lumOff val="60000"/>
                  </a:srgbClr>
                </a:solidFill>
                <a:effectLst/>
                <a:uLnTx/>
                <a:uFillTx/>
                <a:latin typeface="Georgia" panose="020405020504050203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1" i="0" u="none" strike="noStrike" kern="1200" cap="none" spc="0" normalizeH="0" baseline="0" noProof="0" dirty="0">
              <a:ln>
                <a:noFill/>
              </a:ln>
              <a:solidFill>
                <a:srgbClr val="525452">
                  <a:lumMod val="40000"/>
                  <a:lumOff val="60000"/>
                </a:srgbClr>
              </a:solidFill>
              <a:effectLst/>
              <a:uLnTx/>
              <a:uFillTx/>
              <a:latin typeface="Georgia" panose="02040502050405020303" pitchFamily="18" charset="0"/>
              <a:ea typeface="+mn-ea"/>
              <a:cs typeface="+mn-cs"/>
            </a:endParaRPr>
          </a:p>
        </p:txBody>
      </p:sp>
      <p:sp>
        <p:nvSpPr>
          <p:cNvPr id="3" name="Title Placeholder 1"/>
          <p:cNvSpPr txBox="1"/>
          <p:nvPr/>
        </p:nvSpPr>
        <p:spPr>
          <a:xfrm>
            <a:off x="475488" y="365760"/>
            <a:ext cx="11201400" cy="1119188"/>
          </a:xfrm>
          <a:prstGeom prst="rect">
            <a:avLst/>
          </a:prstGeom>
          <a:noFill/>
          <a:ln>
            <a:noFill/>
          </a:ln>
        </p:spPr>
        <p:txBody>
          <a:bodyPr wrap="square" lIns="0" tIns="0" rIns="0" bIns="0" rtlCol="0" anchor="t">
            <a:normAutofit/>
          </a:bodyPr>
          <a:lstStyle/>
          <a:p>
            <a:pPr marL="0" indent="0" algn="l">
              <a:lnSpc>
                <a:spcPct val="100000"/>
              </a:lnSpc>
              <a:buNone/>
            </a:pPr>
            <a:r>
              <a:rPr lang="en-US" sz="3200" b="1" dirty="0">
                <a:solidFill>
                  <a:srgbClr val="0D9DDB"/>
                </a:solidFill>
                <a:latin typeface="Georgia"/>
                <a:cs typeface="Georgia"/>
              </a:rPr>
              <a:t>About the Intelligent Automation Hub</a:t>
            </a:r>
          </a:p>
          <a:p>
            <a:pPr marL="0" indent="0" algn="l">
              <a:lnSpc>
                <a:spcPct val="110000"/>
              </a:lnSpc>
              <a:spcBef>
                <a:spcPts val="250"/>
              </a:spcBef>
              <a:buNone/>
            </a:pPr>
            <a:r>
              <a:rPr lang="en-US" sz="1600" b="1" dirty="0">
                <a:solidFill>
                  <a:srgbClr val="0A6C99"/>
                </a:solidFill>
                <a:latin typeface="Georgia"/>
                <a:cs typeface="Georgia"/>
              </a:rPr>
              <a:t>Steele Institute for Health Innovation, Automation Center of Excellence</a:t>
            </a:r>
          </a:p>
        </p:txBody>
      </p:sp>
      <p:sp>
        <p:nvSpPr>
          <p:cNvPr id="19" name="TextBox 18"/>
          <p:cNvSpPr txBox="1"/>
          <p:nvPr/>
        </p:nvSpPr>
        <p:spPr>
          <a:xfrm>
            <a:off x="643867" y="1673958"/>
            <a:ext cx="5500000" cy="4552564"/>
          </a:xfrm>
          <a:prstGeom prst="rect">
            <a:avLst/>
          </a:prstGeom>
          <a:noFill/>
          <a:ln>
            <a:noFill/>
          </a:ln>
        </p:spPr>
        <p:txBody>
          <a:bodyPr wrap="square" lIns="0" tIns="0" rIns="0" bIns="0" rtlCol="0" anchor="ctr">
            <a:normAutofit/>
          </a:bodyPr>
          <a:lstStyle/>
          <a:p>
            <a:pPr marL="0" indent="0" algn="l">
              <a:lnSpc>
                <a:spcPct val="100000"/>
              </a:lnSpc>
              <a:buNone/>
            </a:pPr>
            <a:r>
              <a:rPr lang="en-US" sz="1800" b="1" dirty="0">
                <a:solidFill>
                  <a:srgbClr val="0A6C99"/>
                </a:solidFill>
                <a:latin typeface="Georgia"/>
                <a:cs typeface="Georgia"/>
              </a:rPr>
              <a:t>Who We Are</a:t>
            </a:r>
          </a:p>
          <a:p>
            <a:pPr marL="285750" indent="-285750" algn="l">
              <a:lnSpc>
                <a:spcPct val="115000"/>
              </a:lnSpc>
              <a:spcBef>
                <a:spcPts val="600"/>
              </a:spcBef>
              <a:buNone/>
            </a:pPr>
            <a:r>
              <a:rPr lang="en-US" b="1">
                <a:solidFill>
                  <a:srgbClr val="0D9DDB"/>
                </a:solidFill>
                <a:latin typeface="Georgia" panose="02040502050405020303" pitchFamily="18" charset="0"/>
                <a:cs typeface="Georgia"/>
              </a:rPr>
              <a:t>—  </a:t>
            </a:r>
            <a:r>
              <a:rPr lang="en-US">
                <a:solidFill>
                  <a:srgbClr val="595959"/>
                </a:solidFill>
                <a:latin typeface="Georgia" panose="02040502050405020303" pitchFamily="18" charset="0"/>
                <a:cs typeface="Georgia"/>
              </a:rPr>
              <a:t>Established in 2019</a:t>
            </a:r>
          </a:p>
          <a:p>
            <a:pPr marL="285750" indent="-285750" algn="l">
              <a:lnSpc>
                <a:spcPct val="115000"/>
              </a:lnSpc>
              <a:spcBef>
                <a:spcPts val="520"/>
              </a:spcBef>
              <a:buNone/>
            </a:pPr>
            <a:r>
              <a:rPr lang="en-US" b="1">
                <a:solidFill>
                  <a:srgbClr val="0D9DDB"/>
                </a:solidFill>
                <a:latin typeface="Georgia" panose="02040502050405020303" pitchFamily="18" charset="0"/>
                <a:cs typeface="Georgia"/>
              </a:rPr>
              <a:t>—  </a:t>
            </a:r>
            <a:r>
              <a:rPr lang="en-US">
                <a:solidFill>
                  <a:srgbClr val="595959"/>
                </a:solidFill>
                <a:latin typeface="Georgia" panose="02040502050405020303" pitchFamily="18" charset="0"/>
                <a:cs typeface="Georgia"/>
              </a:rPr>
              <a:t>24 members across business architecture, development, infrastructure, and support</a:t>
            </a:r>
          </a:p>
          <a:p>
            <a:pPr marL="285750" indent="-285750" algn="l">
              <a:lnSpc>
                <a:spcPct val="115000"/>
              </a:lnSpc>
              <a:spcBef>
                <a:spcPts val="520"/>
              </a:spcBef>
              <a:buNone/>
            </a:pPr>
            <a:r>
              <a:rPr lang="en-US" b="1">
                <a:solidFill>
                  <a:srgbClr val="0D9DDB"/>
                </a:solidFill>
                <a:latin typeface="Georgia" panose="02040502050405020303" pitchFamily="18" charset="0"/>
                <a:cs typeface="Georgia"/>
              </a:rPr>
              <a:t>—  </a:t>
            </a:r>
            <a:r>
              <a:rPr lang="en-US">
                <a:solidFill>
                  <a:srgbClr val="595959"/>
                </a:solidFill>
                <a:latin typeface="Georgia" panose="02040502050405020303" pitchFamily="18" charset="0"/>
                <a:cs typeface="Georgia"/>
              </a:rPr>
              <a:t>We partner with internal teams to automate high-effort processes</a:t>
            </a:r>
          </a:p>
          <a:p>
            <a:pPr marL="285750" indent="-285750" algn="l">
              <a:lnSpc>
                <a:spcPct val="115000"/>
              </a:lnSpc>
              <a:spcBef>
                <a:spcPts val="520"/>
              </a:spcBef>
              <a:buNone/>
            </a:pPr>
            <a:r>
              <a:rPr lang="en-US" b="1">
                <a:solidFill>
                  <a:srgbClr val="0D9DDB"/>
                </a:solidFill>
                <a:latin typeface="Georgia" panose="02040502050405020303" pitchFamily="18" charset="0"/>
                <a:cs typeface="Georgia"/>
              </a:rPr>
              <a:t>—  </a:t>
            </a:r>
            <a:r>
              <a:rPr lang="en-US">
                <a:solidFill>
                  <a:srgbClr val="595959"/>
                </a:solidFill>
                <a:latin typeface="Georgia" panose="02040502050405020303" pitchFamily="18" charset="0"/>
                <a:cs typeface="Georgia"/>
              </a:rPr>
              <a:t>We research and deploy leading-edge automation tools across the organization</a:t>
            </a:r>
          </a:p>
        </p:txBody>
      </p:sp>
      <p:sp>
        <p:nvSpPr>
          <p:cNvPr id="700" name="stat 0"/>
          <p:cNvSpPr txBox="1"/>
          <p:nvPr/>
        </p:nvSpPr>
        <p:spPr>
          <a:xfrm>
            <a:off x="6761410" y="1673958"/>
            <a:ext cx="2286966" cy="2110232"/>
          </a:xfrm>
          <a:prstGeom prst="roundRect">
            <a:avLst>
              <a:gd name="adj" fmla="val 8000"/>
            </a:avLst>
          </a:prstGeom>
          <a:solidFill>
            <a:srgbClr val="F4FAFD"/>
          </a:solidFill>
          <a:ln w="12700">
            <a:solidFill>
              <a:srgbClr val="BDE9FA"/>
            </a:solidFill>
          </a:ln>
        </p:spPr>
        <p:txBody>
          <a:bodyPr wrap="square" lIns="180000" tIns="0" rIns="180000" bIns="0" rtlCol="0" anchor="ctr">
            <a:normAutofit/>
          </a:bodyPr>
          <a:lstStyle/>
          <a:p>
            <a:pPr marL="0" indent="0" algn="ctr">
              <a:lnSpc>
                <a:spcPct val="100000"/>
              </a:lnSpc>
              <a:buNone/>
            </a:pPr>
            <a:r>
              <a:rPr lang="en-US" sz="3200" b="1">
                <a:solidFill>
                  <a:srgbClr val="0D9DDB"/>
                </a:solidFill>
                <a:latin typeface="Georgia"/>
                <a:cs typeface="Georgia"/>
              </a:rPr>
              <a:t>80+</a:t>
            </a:r>
          </a:p>
          <a:p>
            <a:pPr marL="0" indent="0" algn="ctr">
              <a:lnSpc>
                <a:spcPct val="112000"/>
              </a:lnSpc>
              <a:spcBef>
                <a:spcPts val="350"/>
              </a:spcBef>
              <a:buNone/>
            </a:pPr>
            <a:r>
              <a:rPr lang="en-US" sz="1200">
                <a:solidFill>
                  <a:srgbClr val="595959"/>
                </a:solidFill>
                <a:latin typeface="Georgia"/>
                <a:cs typeface="Georgia"/>
              </a:rPr>
              <a:t>Live Automations</a:t>
            </a:r>
          </a:p>
        </p:txBody>
      </p:sp>
      <p:sp>
        <p:nvSpPr>
          <p:cNvPr id="701" name="stat 1"/>
          <p:cNvSpPr txBox="1"/>
          <p:nvPr/>
        </p:nvSpPr>
        <p:spPr>
          <a:xfrm>
            <a:off x="9248376" y="1673958"/>
            <a:ext cx="2286966" cy="2110232"/>
          </a:xfrm>
          <a:prstGeom prst="roundRect">
            <a:avLst>
              <a:gd name="adj" fmla="val 8000"/>
            </a:avLst>
          </a:prstGeom>
          <a:solidFill>
            <a:srgbClr val="F4FAFD"/>
          </a:solidFill>
          <a:ln w="12700">
            <a:solidFill>
              <a:srgbClr val="BDE9FA"/>
            </a:solidFill>
          </a:ln>
        </p:spPr>
        <p:txBody>
          <a:bodyPr wrap="square" lIns="180000" tIns="0" rIns="180000" bIns="0" rtlCol="0" anchor="ctr">
            <a:normAutofit/>
          </a:bodyPr>
          <a:lstStyle/>
          <a:p>
            <a:pPr marL="0" indent="0" algn="ctr">
              <a:lnSpc>
                <a:spcPct val="100000"/>
              </a:lnSpc>
              <a:buNone/>
            </a:pPr>
            <a:r>
              <a:rPr lang="en-US" sz="3200" b="1">
                <a:solidFill>
                  <a:srgbClr val="0D9DDB"/>
                </a:solidFill>
                <a:latin typeface="Georgia"/>
                <a:cs typeface="Georgia"/>
              </a:rPr>
              <a:t>22.4M+</a:t>
            </a:r>
          </a:p>
          <a:p>
            <a:pPr marL="0" indent="0" algn="ctr">
              <a:lnSpc>
                <a:spcPct val="112000"/>
              </a:lnSpc>
              <a:spcBef>
                <a:spcPts val="350"/>
              </a:spcBef>
              <a:buNone/>
            </a:pPr>
            <a:r>
              <a:rPr lang="en-US" sz="1200">
                <a:solidFill>
                  <a:srgbClr val="595959"/>
                </a:solidFill>
                <a:latin typeface="Georgia"/>
                <a:cs typeface="Georgia"/>
              </a:rPr>
              <a:t>Transactions Processed</a:t>
            </a:r>
          </a:p>
        </p:txBody>
      </p:sp>
      <p:sp>
        <p:nvSpPr>
          <p:cNvPr id="702" name="stat 2"/>
          <p:cNvSpPr txBox="1"/>
          <p:nvPr/>
        </p:nvSpPr>
        <p:spPr>
          <a:xfrm>
            <a:off x="6761410" y="4116290"/>
            <a:ext cx="2286966" cy="2110232"/>
          </a:xfrm>
          <a:prstGeom prst="roundRect">
            <a:avLst>
              <a:gd name="adj" fmla="val 8000"/>
            </a:avLst>
          </a:prstGeom>
          <a:solidFill>
            <a:srgbClr val="F4FAFD"/>
          </a:solidFill>
          <a:ln w="12700">
            <a:solidFill>
              <a:srgbClr val="BDE9FA"/>
            </a:solidFill>
          </a:ln>
        </p:spPr>
        <p:txBody>
          <a:bodyPr wrap="square" lIns="180000" tIns="0" rIns="180000" bIns="0" rtlCol="0" anchor="ctr">
            <a:normAutofit/>
          </a:bodyPr>
          <a:lstStyle/>
          <a:p>
            <a:pPr marL="0" indent="0" algn="ctr">
              <a:lnSpc>
                <a:spcPct val="100000"/>
              </a:lnSpc>
              <a:buNone/>
            </a:pPr>
            <a:r>
              <a:rPr lang="en-US" sz="3200" b="1">
                <a:solidFill>
                  <a:srgbClr val="0D9DDB"/>
                </a:solidFill>
                <a:latin typeface="Georgia"/>
                <a:cs typeface="Georgia"/>
              </a:rPr>
              <a:t>1.4M+</a:t>
            </a:r>
          </a:p>
          <a:p>
            <a:pPr marL="0" indent="0" algn="ctr">
              <a:lnSpc>
                <a:spcPct val="112000"/>
              </a:lnSpc>
              <a:spcBef>
                <a:spcPts val="350"/>
              </a:spcBef>
              <a:buNone/>
            </a:pPr>
            <a:r>
              <a:rPr lang="en-US" sz="1200">
                <a:solidFill>
                  <a:srgbClr val="595959"/>
                </a:solidFill>
                <a:latin typeface="Georgia"/>
                <a:cs typeface="Georgia"/>
              </a:rPr>
              <a:t>FTE Hours Saved</a:t>
            </a:r>
          </a:p>
        </p:txBody>
      </p:sp>
      <p:sp>
        <p:nvSpPr>
          <p:cNvPr id="703" name="stat 3"/>
          <p:cNvSpPr txBox="1"/>
          <p:nvPr/>
        </p:nvSpPr>
        <p:spPr>
          <a:xfrm>
            <a:off x="9248376" y="4116290"/>
            <a:ext cx="2286966" cy="2110232"/>
          </a:xfrm>
          <a:prstGeom prst="roundRect">
            <a:avLst>
              <a:gd name="adj" fmla="val 8000"/>
            </a:avLst>
          </a:prstGeom>
          <a:solidFill>
            <a:srgbClr val="F4FAFD"/>
          </a:solidFill>
          <a:ln w="12700">
            <a:solidFill>
              <a:srgbClr val="BDE9FA"/>
            </a:solidFill>
          </a:ln>
        </p:spPr>
        <p:txBody>
          <a:bodyPr wrap="square" lIns="180000" tIns="0" rIns="180000" bIns="0" rtlCol="0" anchor="ctr">
            <a:normAutofit/>
          </a:bodyPr>
          <a:lstStyle/>
          <a:p>
            <a:pPr marL="0" indent="0" algn="ctr">
              <a:lnSpc>
                <a:spcPct val="100000"/>
              </a:lnSpc>
              <a:buNone/>
            </a:pPr>
            <a:r>
              <a:rPr lang="en-US" sz="3200" b="1">
                <a:solidFill>
                  <a:srgbClr val="0D9DDB"/>
                </a:solidFill>
                <a:latin typeface="Georgia"/>
                <a:cs typeface="Georgia"/>
              </a:rPr>
              <a:t>$183M+</a:t>
            </a:r>
          </a:p>
          <a:p>
            <a:pPr marL="0" indent="0" algn="ctr">
              <a:lnSpc>
                <a:spcPct val="112000"/>
              </a:lnSpc>
              <a:spcBef>
                <a:spcPts val="350"/>
              </a:spcBef>
              <a:buNone/>
            </a:pPr>
            <a:r>
              <a:rPr lang="en-US" sz="1200">
                <a:solidFill>
                  <a:srgbClr val="595959"/>
                </a:solidFill>
                <a:latin typeface="Georgia"/>
                <a:cs typeface="Georgia"/>
              </a:rPr>
              <a:t>Overall Realized Benefits</a:t>
            </a:r>
          </a:p>
        </p:txBody>
      </p:sp>
    </p:spTree>
    <p:extLst>
      <p:ext uri="{BB962C8B-B14F-4D97-AF65-F5344CB8AC3E}">
        <p14:creationId xmlns:p14="http://schemas.microsoft.com/office/powerpoint/2010/main" val="1510272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FBCBF49-F0AC-9B0E-70CC-548B6A6C7236}"/>
              </a:ext>
            </a:extLst>
          </p:cNvPr>
          <p:cNvSpPr>
            <a:spLocks noGrp="1"/>
          </p:cNvSpPr>
          <p:nvPr>
            <p:ph type="body" sz="quarter" idx="18"/>
          </p:nvPr>
        </p:nvSpPr>
        <p:spPr>
          <a:xfrm>
            <a:off x="285750" y="1725035"/>
            <a:ext cx="3068320" cy="3249930"/>
          </a:xfrm>
        </p:spPr>
        <p:txBody>
          <a:bodyPr/>
          <a:lstStyle/>
          <a:p>
            <a:pPr>
              <a:lnSpc>
                <a:spcPct val="100000"/>
              </a:lnSpc>
            </a:pPr>
            <a:r>
              <a:rPr lang="en-US" sz="3000" i="1">
                <a:latin typeface="Georgia" panose="02040502050405020303" pitchFamily="18" charset="0"/>
              </a:rPr>
              <a:t>Scaling the portfolio scaled the support burden with it</a:t>
            </a:r>
            <a:endParaRPr lang="en-US" sz="4400" dirty="0">
              <a:latin typeface="Georgia" panose="02040502050405020303" pitchFamily="18" charset="0"/>
            </a:endParaRPr>
          </a:p>
        </p:txBody>
      </p:sp>
      <p:sp>
        <p:nvSpPr>
          <p:cNvPr id="3" name="Title 2">
            <a:extLst>
              <a:ext uri="{FF2B5EF4-FFF2-40B4-BE49-F238E27FC236}">
                <a16:creationId xmlns:a16="http://schemas.microsoft.com/office/drawing/2014/main" id="{496D3906-09EF-8F60-9D64-DDA290DC2D5B}"/>
              </a:ext>
            </a:extLst>
          </p:cNvPr>
          <p:cNvSpPr>
            <a:spLocks noGrp="1"/>
          </p:cNvSpPr>
          <p:nvPr>
            <p:ph type="title"/>
          </p:nvPr>
        </p:nvSpPr>
        <p:spPr>
          <a:xfrm>
            <a:off x="4234928" y="572167"/>
            <a:ext cx="7130143" cy="1028700"/>
          </a:xfrm>
        </p:spPr>
        <p:txBody>
          <a:bodyPr/>
          <a:lstStyle/>
          <a:p>
            <a:pPr algn="ctr"/>
            <a:r>
              <a:rPr lang="en-US" dirty="0"/>
              <a:t>Challenges of Growth</a:t>
            </a:r>
          </a:p>
        </p:txBody>
      </p:sp>
      <p:sp>
        <p:nvSpPr>
          <p:cNvPr id="6" name="Slide Number Placeholder 5">
            <a:extLst>
              <a:ext uri="{FF2B5EF4-FFF2-40B4-BE49-F238E27FC236}">
                <a16:creationId xmlns:a16="http://schemas.microsoft.com/office/drawing/2014/main" id="{5A988B93-2009-7742-7041-4A36145B6410}"/>
              </a:ext>
            </a:extLst>
          </p:cNvPr>
          <p:cNvSpPr>
            <a:spLocks noGrp="1"/>
          </p:cNvSpPr>
          <p:nvPr>
            <p:ph type="sldNum" sz="quarter" idx="21"/>
          </p:nvPr>
        </p:nvSpPr>
        <p:spPr>
          <a:xfrm>
            <a:off x="8587154" y="6492875"/>
            <a:ext cx="3086100" cy="365125"/>
          </a:xfrm>
          <a:prstGeom prst="rect">
            <a:avLst/>
          </a:prstGeom>
        </p:spPr>
        <p:txBody>
          <a:bodyPr vert="horz" lIns="91440" tIns="45720" rIns="91440" bIns="45720" rtlCol="0" anchor="ctr"/>
          <a:lstStyle>
            <a:defPPr>
              <a:defRPr lang="en-US"/>
            </a:defPPr>
            <a:lvl1pPr marL="0" algn="r" defTabSz="914400" rtl="0" eaLnBrk="1" latinLnBrk="0" hangingPunct="1">
              <a:defRPr sz="1600" b="1" i="0" kern="1200">
                <a:solidFill>
                  <a:schemeClr val="accent6">
                    <a:lumMod val="40000"/>
                    <a:lumOff val="60000"/>
                  </a:schemeClr>
                </a:solidFill>
                <a:latin typeface="Georgia" panose="02040502050405020303"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AF45662-B160-ED44-B3FC-960023CDBB23}" type="slidenum">
              <a:rPr lang="en-US" smtClean="0"/>
              <a:pPr/>
              <a:t>6</a:t>
            </a:fld>
            <a:endParaRPr lang="en-US" dirty="0"/>
          </a:p>
        </p:txBody>
      </p:sp>
      <p:sp>
        <p:nvSpPr>
          <p:cNvPr id="101" name="Card 1"/>
          <p:cNvSpPr/>
          <p:nvPr/>
        </p:nvSpPr>
        <p:spPr>
          <a:xfrm>
            <a:off x="4050000" y="1850000"/>
            <a:ext cx="3750000" cy="1300000"/>
          </a:xfrm>
          <a:prstGeom prst="rect">
            <a:avLst/>
          </a:prstGeom>
          <a:solidFill>
            <a:srgbClr val="F4FAFD"/>
          </a:solidFill>
          <a:ln w="9525">
            <a:solidFill>
              <a:srgbClr val="BFE2F2"/>
            </a:solidFill>
          </a:ln>
        </p:spPr>
        <p:txBody>
          <a:bodyPr lIns="365760" tIns="182880" rIns="228600" bIns="182880" anchor="ctr"/>
          <a:lstStyle/>
          <a:p>
            <a:pPr>
              <a:lnSpc>
                <a:spcPct val="100000"/>
              </a:lnSpc>
              <a:spcAft>
                <a:spcPts val="600"/>
              </a:spcAft>
            </a:pPr>
            <a:r>
              <a:rPr lang="en-US" sz="1600" b="1">
                <a:solidFill>
                  <a:srgbClr val="0A6C99"/>
                </a:solidFill>
                <a:latin typeface="Georgia" panose="02040502050405020303" pitchFamily="18" charset="0"/>
              </a:rPr>
              <a:t>Automation Fault Monitoring</a:t>
            </a:r>
          </a:p>
          <a:p>
            <a:pPr>
              <a:lnSpc>
                <a:spcPct val="100000"/>
              </a:lnSpc>
            </a:pPr>
            <a:r>
              <a:rPr lang="en-US" sz="1200">
                <a:solidFill>
                  <a:srgbClr val="595959"/>
                </a:solidFill>
                <a:latin typeface="Georgia" panose="020B0604020202020204" pitchFamily="34" charset="0"/>
              </a:rPr>
              <a:t>Failures surface only when someone happens to notice them.</a:t>
            </a:r>
          </a:p>
        </p:txBody>
      </p:sp>
      <p:sp>
        <p:nvSpPr>
          <p:cNvPr id="102" name="Accent 1"/>
          <p:cNvSpPr/>
          <p:nvPr/>
        </p:nvSpPr>
        <p:spPr>
          <a:xfrm>
            <a:off x="4050000" y="1850000"/>
            <a:ext cx="100000" cy="1300000"/>
          </a:xfrm>
          <a:prstGeom prst="rect">
            <a:avLst/>
          </a:prstGeom>
          <a:solidFill>
            <a:srgbClr val="0D9DDB"/>
          </a:solidFill>
          <a:ln>
            <a:noFill/>
          </a:ln>
        </p:spPr>
        <p:txBody>
          <a:bodyPr/>
          <a:lstStyle/>
          <a:p>
            <a:endParaRPr lang="en-US"/>
          </a:p>
        </p:txBody>
      </p:sp>
      <p:sp>
        <p:nvSpPr>
          <p:cNvPr id="103" name="Card 2"/>
          <p:cNvSpPr/>
          <p:nvPr/>
        </p:nvSpPr>
        <p:spPr>
          <a:xfrm>
            <a:off x="8050000" y="1850000"/>
            <a:ext cx="3750000" cy="1300000"/>
          </a:xfrm>
          <a:prstGeom prst="rect">
            <a:avLst/>
          </a:prstGeom>
          <a:solidFill>
            <a:srgbClr val="F4FAFD"/>
          </a:solidFill>
          <a:ln w="9525">
            <a:solidFill>
              <a:srgbClr val="BFE2F2"/>
            </a:solidFill>
          </a:ln>
        </p:spPr>
        <p:txBody>
          <a:bodyPr lIns="365760" tIns="182880" rIns="228600" bIns="182880" anchor="ctr"/>
          <a:lstStyle/>
          <a:p>
            <a:pPr>
              <a:lnSpc>
                <a:spcPct val="100000"/>
              </a:lnSpc>
              <a:spcAft>
                <a:spcPts val="600"/>
              </a:spcAft>
            </a:pPr>
            <a:r>
              <a:rPr lang="en-US" sz="1600" b="1">
                <a:solidFill>
                  <a:srgbClr val="0A6C99"/>
                </a:solidFill>
                <a:latin typeface="Georgia" panose="02040502050405020303" pitchFamily="18" charset="0"/>
              </a:rPr>
              <a:t>Troubleshooting</a:t>
            </a:r>
          </a:p>
          <a:p>
            <a:pPr>
              <a:lnSpc>
                <a:spcPct val="100000"/>
              </a:lnSpc>
            </a:pPr>
            <a:r>
              <a:rPr lang="en-US" sz="1200">
                <a:solidFill>
                  <a:srgbClr val="595959"/>
                </a:solidFill>
                <a:latin typeface="Georgia" panose="020B0604020202020204" pitchFamily="34" charset="0"/>
              </a:rPr>
              <a:t>Root-cause analysis competes directly with new build work.</a:t>
            </a:r>
          </a:p>
        </p:txBody>
      </p:sp>
      <p:sp>
        <p:nvSpPr>
          <p:cNvPr id="104" name="Accent 2"/>
          <p:cNvSpPr/>
          <p:nvPr/>
        </p:nvSpPr>
        <p:spPr>
          <a:xfrm>
            <a:off x="8050000" y="1850000"/>
            <a:ext cx="100000" cy="1300000"/>
          </a:xfrm>
          <a:prstGeom prst="rect">
            <a:avLst/>
          </a:prstGeom>
          <a:solidFill>
            <a:srgbClr val="0D9DDB"/>
          </a:solidFill>
          <a:ln>
            <a:noFill/>
          </a:ln>
        </p:spPr>
        <p:txBody>
          <a:bodyPr/>
          <a:lstStyle/>
          <a:p>
            <a:endParaRPr lang="en-US"/>
          </a:p>
        </p:txBody>
      </p:sp>
      <p:sp>
        <p:nvSpPr>
          <p:cNvPr id="105" name="Card 3"/>
          <p:cNvSpPr/>
          <p:nvPr/>
        </p:nvSpPr>
        <p:spPr>
          <a:xfrm>
            <a:off x="4050000" y="3350000"/>
            <a:ext cx="3750000" cy="1300000"/>
          </a:xfrm>
          <a:prstGeom prst="rect">
            <a:avLst/>
          </a:prstGeom>
          <a:solidFill>
            <a:srgbClr val="F4FAFD"/>
          </a:solidFill>
          <a:ln w="9525">
            <a:solidFill>
              <a:srgbClr val="BFE2F2"/>
            </a:solidFill>
          </a:ln>
        </p:spPr>
        <p:txBody>
          <a:bodyPr lIns="365760" tIns="182880" rIns="228600" bIns="182880" anchor="ctr"/>
          <a:lstStyle/>
          <a:p>
            <a:pPr>
              <a:lnSpc>
                <a:spcPct val="100000"/>
              </a:lnSpc>
              <a:spcAft>
                <a:spcPts val="600"/>
              </a:spcAft>
            </a:pPr>
            <a:r>
              <a:rPr lang="en-US" sz="1600" b="1">
                <a:solidFill>
                  <a:srgbClr val="0A6C99"/>
                </a:solidFill>
                <a:latin typeface="Georgia" panose="02040502050405020303" pitchFamily="18" charset="0"/>
              </a:rPr>
              <a:t>General Stability Upkeep</a:t>
            </a:r>
          </a:p>
          <a:p>
            <a:pPr>
              <a:lnSpc>
                <a:spcPct val="100000"/>
              </a:lnSpc>
            </a:pPr>
            <a:r>
              <a:rPr lang="en-US" sz="1200">
                <a:solidFill>
                  <a:srgbClr val="595959"/>
                </a:solidFill>
                <a:latin typeface="Georgia" panose="020B0604020202020204" pitchFamily="34" charset="0"/>
              </a:rPr>
              <a:t>Restarts, scheduling and cleanup are handled ad hoc.</a:t>
            </a:r>
          </a:p>
        </p:txBody>
      </p:sp>
      <p:sp>
        <p:nvSpPr>
          <p:cNvPr id="106" name="Accent 3"/>
          <p:cNvSpPr/>
          <p:nvPr/>
        </p:nvSpPr>
        <p:spPr>
          <a:xfrm>
            <a:off x="4050000" y="3350000"/>
            <a:ext cx="100000" cy="1300000"/>
          </a:xfrm>
          <a:prstGeom prst="rect">
            <a:avLst/>
          </a:prstGeom>
          <a:solidFill>
            <a:srgbClr val="0D9DDB"/>
          </a:solidFill>
          <a:ln>
            <a:noFill/>
          </a:ln>
        </p:spPr>
        <p:txBody>
          <a:bodyPr/>
          <a:lstStyle/>
          <a:p>
            <a:endParaRPr lang="en-US"/>
          </a:p>
        </p:txBody>
      </p:sp>
      <p:sp>
        <p:nvSpPr>
          <p:cNvPr id="107" name="Card 4"/>
          <p:cNvSpPr/>
          <p:nvPr/>
        </p:nvSpPr>
        <p:spPr>
          <a:xfrm>
            <a:off x="8050000" y="3350000"/>
            <a:ext cx="3750000" cy="1300000"/>
          </a:xfrm>
          <a:prstGeom prst="rect">
            <a:avLst/>
          </a:prstGeom>
          <a:solidFill>
            <a:srgbClr val="F4FAFD"/>
          </a:solidFill>
          <a:ln w="9525">
            <a:solidFill>
              <a:srgbClr val="BFE2F2"/>
            </a:solidFill>
          </a:ln>
        </p:spPr>
        <p:txBody>
          <a:bodyPr lIns="365760" tIns="182880" rIns="228600" bIns="182880" anchor="ctr"/>
          <a:lstStyle/>
          <a:p>
            <a:pPr>
              <a:lnSpc>
                <a:spcPct val="100000"/>
              </a:lnSpc>
              <a:spcAft>
                <a:spcPts val="600"/>
              </a:spcAft>
            </a:pPr>
            <a:r>
              <a:rPr lang="en-US" sz="1600" b="1">
                <a:solidFill>
                  <a:srgbClr val="0A6C99"/>
                </a:solidFill>
                <a:latin typeface="Georgia" panose="02040502050405020303" pitchFamily="18" charset="0"/>
              </a:rPr>
              <a:t>Applications Upgrades</a:t>
            </a:r>
          </a:p>
          <a:p>
            <a:pPr>
              <a:lnSpc>
                <a:spcPct val="100000"/>
              </a:lnSpc>
            </a:pPr>
            <a:r>
              <a:rPr lang="en-US" sz="1200">
                <a:solidFill>
                  <a:srgbClr val="595959"/>
                </a:solidFill>
                <a:latin typeface="Georgia" panose="020B0604020202020204" pitchFamily="34" charset="0"/>
              </a:rPr>
              <a:t>Vendor releases quietly break automations that were working.</a:t>
            </a:r>
          </a:p>
        </p:txBody>
      </p:sp>
      <p:sp>
        <p:nvSpPr>
          <p:cNvPr id="108" name="Accent 4"/>
          <p:cNvSpPr/>
          <p:nvPr/>
        </p:nvSpPr>
        <p:spPr>
          <a:xfrm>
            <a:off x="8050000" y="3350000"/>
            <a:ext cx="100000" cy="1300000"/>
          </a:xfrm>
          <a:prstGeom prst="rect">
            <a:avLst/>
          </a:prstGeom>
          <a:solidFill>
            <a:srgbClr val="0D9DDB"/>
          </a:solidFill>
          <a:ln>
            <a:noFill/>
          </a:ln>
        </p:spPr>
        <p:txBody>
          <a:bodyPr/>
          <a:lstStyle/>
          <a:p>
            <a:endParaRPr lang="en-US"/>
          </a:p>
        </p:txBody>
      </p:sp>
      <p:sp>
        <p:nvSpPr>
          <p:cNvPr id="109" name="Card 5"/>
          <p:cNvSpPr/>
          <p:nvPr/>
        </p:nvSpPr>
        <p:spPr>
          <a:xfrm>
            <a:off x="4050000" y="4850000"/>
            <a:ext cx="3750000" cy="1300000"/>
          </a:xfrm>
          <a:prstGeom prst="rect">
            <a:avLst/>
          </a:prstGeom>
          <a:solidFill>
            <a:srgbClr val="F4FAFD"/>
          </a:solidFill>
          <a:ln w="9525">
            <a:solidFill>
              <a:srgbClr val="BFE2F2"/>
            </a:solidFill>
          </a:ln>
        </p:spPr>
        <p:txBody>
          <a:bodyPr lIns="365760" tIns="182880" rIns="228600" bIns="182880" anchor="ctr"/>
          <a:lstStyle/>
          <a:p>
            <a:pPr>
              <a:lnSpc>
                <a:spcPct val="100000"/>
              </a:lnSpc>
              <a:spcAft>
                <a:spcPts val="600"/>
              </a:spcAft>
            </a:pPr>
            <a:r>
              <a:rPr lang="en-US" sz="1600" b="1">
                <a:solidFill>
                  <a:srgbClr val="0A6C99"/>
                </a:solidFill>
                <a:latin typeface="Georgia" panose="02040502050405020303" pitchFamily="18" charset="0"/>
              </a:rPr>
              <a:t>Automation Tool Upgrades &amp; Deprecations</a:t>
            </a:r>
          </a:p>
          <a:p>
            <a:pPr>
              <a:lnSpc>
                <a:spcPct val="100000"/>
              </a:lnSpc>
            </a:pPr>
            <a:r>
              <a:rPr lang="en-US" sz="1200">
                <a:solidFill>
                  <a:srgbClr val="595959"/>
                </a:solidFill>
                <a:latin typeface="Georgia" panose="020B0604020202020204" pitchFamily="34" charset="0"/>
              </a:rPr>
              <a:t>Platform changes force rework across the portfolio.</a:t>
            </a:r>
          </a:p>
        </p:txBody>
      </p:sp>
      <p:sp>
        <p:nvSpPr>
          <p:cNvPr id="110" name="Accent 5"/>
          <p:cNvSpPr/>
          <p:nvPr/>
        </p:nvSpPr>
        <p:spPr>
          <a:xfrm>
            <a:off x="4050000" y="4850000"/>
            <a:ext cx="100000" cy="1300000"/>
          </a:xfrm>
          <a:prstGeom prst="rect">
            <a:avLst/>
          </a:prstGeom>
          <a:solidFill>
            <a:srgbClr val="0D9DDB"/>
          </a:solidFill>
          <a:ln>
            <a:noFill/>
          </a:ln>
        </p:spPr>
        <p:txBody>
          <a:bodyPr/>
          <a:lstStyle/>
          <a:p>
            <a:endParaRPr lang="en-US"/>
          </a:p>
        </p:txBody>
      </p:sp>
      <p:sp>
        <p:nvSpPr>
          <p:cNvPr id="111" name="Card 6"/>
          <p:cNvSpPr/>
          <p:nvPr/>
        </p:nvSpPr>
        <p:spPr>
          <a:xfrm>
            <a:off x="8050000" y="4850000"/>
            <a:ext cx="3750000" cy="1300000"/>
          </a:xfrm>
          <a:prstGeom prst="rect">
            <a:avLst/>
          </a:prstGeom>
          <a:solidFill>
            <a:srgbClr val="F4FAFD"/>
          </a:solidFill>
          <a:ln w="9525">
            <a:solidFill>
              <a:srgbClr val="BFE2F2"/>
            </a:solidFill>
          </a:ln>
        </p:spPr>
        <p:txBody>
          <a:bodyPr lIns="365760" tIns="182880" rIns="228600" bIns="182880" anchor="ctr"/>
          <a:lstStyle/>
          <a:p>
            <a:pPr>
              <a:lnSpc>
                <a:spcPct val="100000"/>
              </a:lnSpc>
              <a:spcAft>
                <a:spcPts val="600"/>
              </a:spcAft>
            </a:pPr>
            <a:r>
              <a:rPr lang="en-US" sz="1600" b="1">
                <a:solidFill>
                  <a:srgbClr val="0A6C99"/>
                </a:solidFill>
                <a:latin typeface="Georgia" panose="02040502050405020303" pitchFamily="18" charset="0"/>
              </a:rPr>
              <a:t>Business Process Redesigns</a:t>
            </a:r>
          </a:p>
          <a:p>
            <a:pPr>
              <a:lnSpc>
                <a:spcPct val="100000"/>
              </a:lnSpc>
            </a:pPr>
            <a:r>
              <a:rPr lang="en-US" sz="1200">
                <a:solidFill>
                  <a:srgbClr val="595959"/>
                </a:solidFill>
                <a:latin typeface="Georgia" panose="020B0604020202020204" pitchFamily="34" charset="0"/>
              </a:rPr>
              <a:t>Every process change ripples into the bots that run it.</a:t>
            </a:r>
          </a:p>
        </p:txBody>
      </p:sp>
      <p:sp>
        <p:nvSpPr>
          <p:cNvPr id="112" name="Accent 6"/>
          <p:cNvSpPr/>
          <p:nvPr/>
        </p:nvSpPr>
        <p:spPr>
          <a:xfrm>
            <a:off x="8050000" y="4850000"/>
            <a:ext cx="100000" cy="1300000"/>
          </a:xfrm>
          <a:prstGeom prst="rect">
            <a:avLst/>
          </a:prstGeom>
          <a:solidFill>
            <a:srgbClr val="0D9DDB"/>
          </a:solidFill>
          <a:ln>
            <a:noFill/>
          </a:ln>
        </p:spPr>
        <p:txBody>
          <a:bodyPr/>
          <a:lstStyle/>
          <a:p>
            <a:endParaRPr lang="en-US"/>
          </a:p>
        </p:txBody>
      </p:sp>
    </p:spTree>
    <p:extLst>
      <p:ext uri="{BB962C8B-B14F-4D97-AF65-F5344CB8AC3E}">
        <p14:creationId xmlns:p14="http://schemas.microsoft.com/office/powerpoint/2010/main" val="3096277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F505E-B8FB-A94F-B114-20161B7F06F5}"/>
              </a:ext>
            </a:extLst>
          </p:cNvPr>
          <p:cNvSpPr>
            <a:spLocks noGrp="1"/>
          </p:cNvSpPr>
          <p:nvPr>
            <p:ph type="title"/>
          </p:nvPr>
        </p:nvSpPr>
        <p:spPr>
          <a:xfrm>
            <a:off x="317367" y="231833"/>
            <a:ext cx="11201400" cy="1028700"/>
          </a:xfrm>
        </p:spPr>
        <p:txBody>
          <a:bodyPr>
            <a:normAutofit fontScale="90000"/>
          </a:bodyPr>
          <a:lstStyle/>
          <a:p>
            <a:r>
              <a:rPr lang="en-US" dirty="0">
                <a:solidFill>
                  <a:schemeClr val="bg1"/>
                </a:solidFill>
              </a:rPr>
              <a:t>Support &amp; Sustainability:</a:t>
            </a:r>
            <a:br>
              <a:rPr lang="en-US" dirty="0">
                <a:solidFill>
                  <a:schemeClr val="bg1"/>
                </a:solidFill>
              </a:rPr>
            </a:br>
            <a:br>
              <a:rPr lang="en-US" sz="900" dirty="0">
                <a:solidFill>
                  <a:schemeClr val="bg1"/>
                </a:solidFill>
              </a:rPr>
            </a:br>
            <a:r>
              <a:rPr lang="en-US" sz="2700" dirty="0">
                <a:solidFill>
                  <a:schemeClr val="bg1"/>
                </a:solidFill>
              </a:rPr>
              <a:t>Why It Matters</a:t>
            </a:r>
          </a:p>
        </p:txBody>
      </p:sp>
      <p:sp>
        <p:nvSpPr>
          <p:cNvPr id="16" name="TextBox 15">
            <a:extLst>
              <a:ext uri="{FF2B5EF4-FFF2-40B4-BE49-F238E27FC236}">
                <a16:creationId xmlns:a16="http://schemas.microsoft.com/office/drawing/2014/main" id="{AA15069D-B681-43AD-BA91-083005368E42}"/>
              </a:ext>
            </a:extLst>
          </p:cNvPr>
          <p:cNvSpPr txBox="1"/>
          <p:nvPr/>
        </p:nvSpPr>
        <p:spPr>
          <a:xfrm>
            <a:off x="5017825" y="5034800"/>
            <a:ext cx="241046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EFFFE"/>
                </a:solidFill>
                <a:effectLst/>
                <a:uLnTx/>
                <a:uFillTx/>
                <a:latin typeface="Georgia" panose="020B0604020202020204" pitchFamily="34" charset="0"/>
                <a:ea typeface="+mn-ea"/>
                <a:cs typeface="Georgia" panose="020B0604020202020204" pitchFamily="34" charset="0"/>
              </a:rPr>
              <a:t>Timely Triage=</a:t>
            </a:r>
          </a:p>
        </p:txBody>
      </p:sp>
      <p:sp>
        <p:nvSpPr>
          <p:cNvPr id="54" name="Oval 53">
            <a:extLst>
              <a:ext uri="{FF2B5EF4-FFF2-40B4-BE49-F238E27FC236}">
                <a16:creationId xmlns:a16="http://schemas.microsoft.com/office/drawing/2014/main" id="{BF265408-6831-1A1B-6378-C48262436A8C}"/>
              </a:ext>
            </a:extLst>
          </p:cNvPr>
          <p:cNvSpPr/>
          <p:nvPr/>
        </p:nvSpPr>
        <p:spPr>
          <a:xfrm>
            <a:off x="863262" y="2450721"/>
            <a:ext cx="2859839" cy="2782534"/>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91D1">
                    <a:lumMod val="75000"/>
                  </a:srgbClr>
                </a:solidFill>
                <a:effectLst/>
                <a:uLnTx/>
                <a:uFillTx/>
                <a:latin typeface="Georgia" panose="02040502050405020303" pitchFamily="18" charset="0"/>
              </a:rPr>
              <a:t>Automation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91D1">
                    <a:lumMod val="75000"/>
                  </a:srgbClr>
                </a:solidFill>
                <a:effectLst/>
                <a:uLnTx/>
                <a:uFillTx/>
                <a:latin typeface="Georgia" panose="02040502050405020303" pitchFamily="18" charset="0"/>
              </a:rPr>
              <a:t>CoE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91D1">
                    <a:lumMod val="75000"/>
                  </a:srgbClr>
                </a:solidFill>
                <a:effectLst/>
                <a:uLnTx/>
                <a:uFillTx/>
                <a:latin typeface="Georgia" panose="02040502050405020303" pitchFamily="18" charset="0"/>
              </a:rPr>
              <a:t>Support</a:t>
            </a:r>
          </a:p>
        </p:txBody>
      </p:sp>
      <p:sp>
        <p:nvSpPr>
          <p:cNvPr id="4" name="Arc 3">
            <a:extLst>
              <a:ext uri="{FF2B5EF4-FFF2-40B4-BE49-F238E27FC236}">
                <a16:creationId xmlns:a16="http://schemas.microsoft.com/office/drawing/2014/main" id="{58D5172A-6A2A-7919-9EA0-E4750CD3AEFA}"/>
              </a:ext>
            </a:extLst>
          </p:cNvPr>
          <p:cNvSpPr/>
          <p:nvPr/>
        </p:nvSpPr>
        <p:spPr>
          <a:xfrm rot="3190791">
            <a:off x="1068034" y="2067197"/>
            <a:ext cx="3558540" cy="3539142"/>
          </a:xfrm>
          <a:prstGeom prst="arc">
            <a:avLst>
              <a:gd name="adj1" fmla="val 13261098"/>
              <a:gd name="adj2" fmla="val 1960516"/>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EFFFE"/>
              </a:solidFill>
              <a:effectLst/>
              <a:uLnTx/>
              <a:uFillTx/>
              <a:latin typeface="Georgia" panose="02040502050405020303" pitchFamily="18" charset="0"/>
            </a:endParaRPr>
          </a:p>
        </p:txBody>
      </p:sp>
      <p:sp>
        <p:nvSpPr>
          <p:cNvPr id="5" name="Oval 4">
            <a:extLst>
              <a:ext uri="{FF2B5EF4-FFF2-40B4-BE49-F238E27FC236}">
                <a16:creationId xmlns:a16="http://schemas.microsoft.com/office/drawing/2014/main" id="{02B4A51C-12D1-0A39-21FA-17B02FA1F62F}"/>
              </a:ext>
            </a:extLst>
          </p:cNvPr>
          <p:cNvSpPr/>
          <p:nvPr/>
        </p:nvSpPr>
        <p:spPr>
          <a:xfrm>
            <a:off x="4538041" y="2091466"/>
            <a:ext cx="258854" cy="245659"/>
          </a:xfrm>
          <a:prstGeom prst="ellipse">
            <a:avLst/>
          </a:prstGeom>
          <a:solidFill>
            <a:srgbClr val="30BDB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91D0"/>
              </a:solidFill>
              <a:effectLst/>
              <a:uLnTx/>
              <a:uFillTx/>
              <a:latin typeface="Georgia" panose="020B0604020202020204"/>
              <a:ea typeface="+mn-ea"/>
              <a:cs typeface="+mn-cs"/>
            </a:endParaRPr>
          </a:p>
        </p:txBody>
      </p:sp>
      <p:sp>
        <p:nvSpPr>
          <p:cNvPr id="6" name="Oval 5">
            <a:extLst>
              <a:ext uri="{FF2B5EF4-FFF2-40B4-BE49-F238E27FC236}">
                <a16:creationId xmlns:a16="http://schemas.microsoft.com/office/drawing/2014/main" id="{BFF2E1FC-2507-3E0D-6C51-A550505BBDF0}"/>
              </a:ext>
            </a:extLst>
          </p:cNvPr>
          <p:cNvSpPr/>
          <p:nvPr/>
        </p:nvSpPr>
        <p:spPr>
          <a:xfrm>
            <a:off x="4522297" y="5273346"/>
            <a:ext cx="258854" cy="245659"/>
          </a:xfrm>
          <a:prstGeom prst="ellipse">
            <a:avLst/>
          </a:prstGeom>
          <a:solidFill>
            <a:srgbClr val="30BDB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91D0"/>
              </a:solidFill>
              <a:effectLst/>
              <a:uLnTx/>
              <a:uFillTx/>
              <a:latin typeface="Georgia" panose="020B0604020202020204"/>
              <a:ea typeface="+mn-ea"/>
              <a:cs typeface="+mn-cs"/>
            </a:endParaRPr>
          </a:p>
        </p:txBody>
      </p:sp>
      <p:sp>
        <p:nvSpPr>
          <p:cNvPr id="7" name="Oval 6">
            <a:extLst>
              <a:ext uri="{FF2B5EF4-FFF2-40B4-BE49-F238E27FC236}">
                <a16:creationId xmlns:a16="http://schemas.microsoft.com/office/drawing/2014/main" id="{919B2B84-81C5-3F73-2692-0D6A82CBA8AF}"/>
              </a:ext>
            </a:extLst>
          </p:cNvPr>
          <p:cNvSpPr/>
          <p:nvPr/>
        </p:nvSpPr>
        <p:spPr>
          <a:xfrm>
            <a:off x="5312277" y="4543807"/>
            <a:ext cx="258854" cy="245659"/>
          </a:xfrm>
          <a:prstGeom prst="ellipse">
            <a:avLst/>
          </a:prstGeom>
          <a:solidFill>
            <a:srgbClr val="30BDB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91D0"/>
              </a:solidFill>
              <a:effectLst/>
              <a:uLnTx/>
              <a:uFillTx/>
              <a:latin typeface="Georgia" panose="020B0604020202020204"/>
              <a:ea typeface="+mn-ea"/>
              <a:cs typeface="+mn-cs"/>
            </a:endParaRPr>
          </a:p>
        </p:txBody>
      </p:sp>
      <p:sp>
        <p:nvSpPr>
          <p:cNvPr id="8" name="Oval 7">
            <a:extLst>
              <a:ext uri="{FF2B5EF4-FFF2-40B4-BE49-F238E27FC236}">
                <a16:creationId xmlns:a16="http://schemas.microsoft.com/office/drawing/2014/main" id="{0723AD23-90DB-B744-B6E7-E00434A7ADE6}"/>
              </a:ext>
            </a:extLst>
          </p:cNvPr>
          <p:cNvSpPr/>
          <p:nvPr/>
        </p:nvSpPr>
        <p:spPr>
          <a:xfrm>
            <a:off x="5301454" y="2823271"/>
            <a:ext cx="258854" cy="245659"/>
          </a:xfrm>
          <a:prstGeom prst="ellipse">
            <a:avLst/>
          </a:prstGeom>
          <a:solidFill>
            <a:srgbClr val="30BDB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91D0"/>
              </a:solidFill>
              <a:effectLst/>
              <a:uLnTx/>
              <a:uFillTx/>
              <a:latin typeface="Georgia" panose="020B0604020202020204"/>
              <a:ea typeface="+mn-ea"/>
              <a:cs typeface="+mn-cs"/>
            </a:endParaRPr>
          </a:p>
        </p:txBody>
      </p:sp>
      <p:sp>
        <p:nvSpPr>
          <p:cNvPr id="12" name="Rectangle: Rounded Corners 11">
            <a:extLst>
              <a:ext uri="{FF2B5EF4-FFF2-40B4-BE49-F238E27FC236}">
                <a16:creationId xmlns:a16="http://schemas.microsoft.com/office/drawing/2014/main" id="{2C7A9B77-C0E1-092C-392B-778DC8D1DEEE}"/>
              </a:ext>
            </a:extLst>
          </p:cNvPr>
          <p:cNvSpPr/>
          <p:nvPr/>
        </p:nvSpPr>
        <p:spPr>
          <a:xfrm>
            <a:off x="7783830" y="1467381"/>
            <a:ext cx="2971800" cy="62408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EFFFE"/>
              </a:solidFill>
              <a:effectLst/>
              <a:uLnTx/>
              <a:uFillTx/>
              <a:latin typeface="Georgia" panose="020B0604020202020204"/>
              <a:ea typeface="+mn-ea"/>
              <a:cs typeface="+mn-cs"/>
            </a:endParaRPr>
          </a:p>
        </p:txBody>
      </p:sp>
      <p:sp>
        <p:nvSpPr>
          <p:cNvPr id="13" name="Rectangle: Rounded Corners 12">
            <a:extLst>
              <a:ext uri="{FF2B5EF4-FFF2-40B4-BE49-F238E27FC236}">
                <a16:creationId xmlns:a16="http://schemas.microsoft.com/office/drawing/2014/main" id="{1B442CEC-5C94-99BB-B192-B655BB33C74A}"/>
              </a:ext>
            </a:extLst>
          </p:cNvPr>
          <p:cNvSpPr/>
          <p:nvPr/>
        </p:nvSpPr>
        <p:spPr>
          <a:xfrm>
            <a:off x="7766232" y="2712410"/>
            <a:ext cx="2971800" cy="62408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EFFFE"/>
              </a:solidFill>
              <a:effectLst/>
              <a:uLnTx/>
              <a:uFillTx/>
              <a:latin typeface="Georgia" panose="020B0604020202020204"/>
              <a:ea typeface="+mn-ea"/>
              <a:cs typeface="+mn-cs"/>
            </a:endParaRPr>
          </a:p>
        </p:txBody>
      </p:sp>
      <p:sp>
        <p:nvSpPr>
          <p:cNvPr id="14" name="Rectangle: Rounded Corners 13">
            <a:extLst>
              <a:ext uri="{FF2B5EF4-FFF2-40B4-BE49-F238E27FC236}">
                <a16:creationId xmlns:a16="http://schemas.microsoft.com/office/drawing/2014/main" id="{7BE2015B-9D64-056B-D0A8-3106CCD94317}"/>
              </a:ext>
            </a:extLst>
          </p:cNvPr>
          <p:cNvSpPr/>
          <p:nvPr/>
        </p:nvSpPr>
        <p:spPr>
          <a:xfrm>
            <a:off x="7763617" y="4200385"/>
            <a:ext cx="2971800" cy="62408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EFFFE"/>
              </a:solidFill>
              <a:effectLst/>
              <a:uLnTx/>
              <a:uFillTx/>
              <a:latin typeface="Georgia" panose="020B0604020202020204"/>
              <a:ea typeface="+mn-ea"/>
              <a:cs typeface="+mn-cs"/>
            </a:endParaRPr>
          </a:p>
        </p:txBody>
      </p:sp>
      <p:pic>
        <p:nvPicPr>
          <p:cNvPr id="18" name="Graphic 17" descr="Clock with solid fill">
            <a:extLst>
              <a:ext uri="{FF2B5EF4-FFF2-40B4-BE49-F238E27FC236}">
                <a16:creationId xmlns:a16="http://schemas.microsoft.com/office/drawing/2014/main" id="{FBB3ABED-D1B7-0457-4B23-3407914B341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37316" y="1527257"/>
            <a:ext cx="496526" cy="496526"/>
          </a:xfrm>
          <a:prstGeom prst="rect">
            <a:avLst/>
          </a:prstGeom>
        </p:spPr>
      </p:pic>
      <p:sp>
        <p:nvSpPr>
          <p:cNvPr id="19" name="TextBox 18">
            <a:extLst>
              <a:ext uri="{FF2B5EF4-FFF2-40B4-BE49-F238E27FC236}">
                <a16:creationId xmlns:a16="http://schemas.microsoft.com/office/drawing/2014/main" id="{F8E984A4-76EA-187F-1680-0FF2E17C2DBD}"/>
              </a:ext>
            </a:extLst>
          </p:cNvPr>
          <p:cNvSpPr txBox="1"/>
          <p:nvPr/>
        </p:nvSpPr>
        <p:spPr>
          <a:xfrm>
            <a:off x="8651952" y="1590854"/>
            <a:ext cx="2083464" cy="369332"/>
          </a:xfrm>
          <a:prstGeom prst="rect">
            <a:avLst/>
          </a:prstGeom>
          <a:noFill/>
        </p:spPr>
        <p:txBody>
          <a:bodyPr wrap="square" lIns="91440" tIns="45720" rIns="91440" bIns="45720" rtlCol="0" anchor="t">
            <a:spAutoFit/>
          </a:bodyPr>
          <a:lstStyle/>
          <a:p>
            <a:pPr lvl="0" algn="r" defTabSz="914400">
              <a:lnSpc>
                <a:spcPct val="100000"/>
              </a:lnSpc>
              <a:spcBef>
                <a:spcPts val="0"/>
              </a:spcBef>
              <a:spcAft>
                <a:spcPts val="0"/>
              </a:spcAft>
              <a:buNone/>
              <a:tabLst/>
              <a:defRPr/>
            </a:pPr>
            <a:r>
              <a:rPr kumimoji="0" lang="en-US" sz="1800" b="0" i="0" u="none" strike="noStrike" kern="1200" cap="none" spc="0" normalizeH="0" baseline="0" noProof="0" dirty="0">
                <a:ln>
                  <a:noFill/>
                </a:ln>
                <a:solidFill>
                  <a:srgbClr val="FEFFFE"/>
                </a:solidFill>
                <a:effectLst/>
                <a:uLnTx/>
                <a:uFillTx/>
                <a:latin typeface="Georgia" panose="02040502050405020303" pitchFamily="18" charset="0"/>
              </a:rPr>
              <a:t>Timely Triage</a:t>
            </a:r>
            <a:endParaRPr lang="en-US" dirty="0">
              <a:latin typeface="Georgia" panose="02040502050405020303" pitchFamily="18" charset="0"/>
            </a:endParaRPr>
          </a:p>
        </p:txBody>
      </p:sp>
      <p:cxnSp>
        <p:nvCxnSpPr>
          <p:cNvPr id="23" name="Straight Connector 22">
            <a:extLst>
              <a:ext uri="{FF2B5EF4-FFF2-40B4-BE49-F238E27FC236}">
                <a16:creationId xmlns:a16="http://schemas.microsoft.com/office/drawing/2014/main" id="{A135B7D4-C6A0-12B0-2C16-89F7B836E243}"/>
              </a:ext>
            </a:extLst>
          </p:cNvPr>
          <p:cNvCxnSpPr>
            <a:cxnSpLocks/>
            <a:endCxn id="12" idx="1"/>
          </p:cNvCxnSpPr>
          <p:nvPr/>
        </p:nvCxnSpPr>
        <p:spPr>
          <a:xfrm flipV="1">
            <a:off x="4901791" y="1779424"/>
            <a:ext cx="2882039" cy="209592"/>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AB467AD-55BC-C79F-6A7F-AF272CE639E4}"/>
              </a:ext>
            </a:extLst>
          </p:cNvPr>
          <p:cNvCxnSpPr>
            <a:cxnSpLocks/>
            <a:stCxn id="5" idx="7"/>
          </p:cNvCxnSpPr>
          <p:nvPr/>
        </p:nvCxnSpPr>
        <p:spPr>
          <a:xfrm flipV="1">
            <a:off x="4758987" y="1989016"/>
            <a:ext cx="142804" cy="138426"/>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C8957EA-3DC7-5AED-34CF-3E45402B8295}"/>
              </a:ext>
            </a:extLst>
          </p:cNvPr>
          <p:cNvCxnSpPr>
            <a:cxnSpLocks/>
            <a:endCxn id="13" idx="1"/>
          </p:cNvCxnSpPr>
          <p:nvPr/>
        </p:nvCxnSpPr>
        <p:spPr>
          <a:xfrm flipV="1">
            <a:off x="5703112" y="3024453"/>
            <a:ext cx="2063120" cy="34673"/>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4BEC334F-86F8-190A-811D-329570878BE6}"/>
              </a:ext>
            </a:extLst>
          </p:cNvPr>
          <p:cNvCxnSpPr>
            <a:cxnSpLocks/>
            <a:endCxn id="14" idx="1"/>
          </p:cNvCxnSpPr>
          <p:nvPr/>
        </p:nvCxnSpPr>
        <p:spPr>
          <a:xfrm flipV="1">
            <a:off x="5713935" y="4512428"/>
            <a:ext cx="2049682" cy="21575"/>
          </a:xfrm>
          <a:prstGeom prst="line">
            <a:avLst/>
          </a:prstGeom>
        </p:spPr>
        <p:style>
          <a:lnRef idx="1">
            <a:schemeClr val="accent1"/>
          </a:lnRef>
          <a:fillRef idx="0">
            <a:schemeClr val="accent1"/>
          </a:fillRef>
          <a:effectRef idx="0">
            <a:schemeClr val="accent1"/>
          </a:effectRef>
          <a:fontRef idx="minor">
            <a:schemeClr val="tx1"/>
          </a:fontRef>
        </p:style>
      </p:cxnSp>
      <p:pic>
        <p:nvPicPr>
          <p:cNvPr id="59" name="Graphic 58" descr="Dollar with solid fill">
            <a:extLst>
              <a:ext uri="{FF2B5EF4-FFF2-40B4-BE49-F238E27FC236}">
                <a16:creationId xmlns:a16="http://schemas.microsoft.com/office/drawing/2014/main" id="{FF1EF0F5-7387-F6D3-0480-4498A30B3C3A}"/>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037316" y="2760381"/>
            <a:ext cx="496526" cy="496526"/>
          </a:xfrm>
          <a:prstGeom prst="rect">
            <a:avLst/>
          </a:prstGeom>
        </p:spPr>
      </p:pic>
      <p:sp>
        <p:nvSpPr>
          <p:cNvPr id="60" name="TextBox 59">
            <a:extLst>
              <a:ext uri="{FF2B5EF4-FFF2-40B4-BE49-F238E27FC236}">
                <a16:creationId xmlns:a16="http://schemas.microsoft.com/office/drawing/2014/main" id="{C6215AFF-490A-A6F5-6F18-337CA07A4389}"/>
              </a:ext>
            </a:extLst>
          </p:cNvPr>
          <p:cNvSpPr txBox="1"/>
          <p:nvPr/>
        </p:nvSpPr>
        <p:spPr>
          <a:xfrm>
            <a:off x="8651951" y="2839786"/>
            <a:ext cx="2083465"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EFFFE"/>
                </a:solidFill>
                <a:effectLst/>
                <a:uLnTx/>
                <a:uFillTx/>
                <a:latin typeface="Georgia" panose="02040502050405020303" pitchFamily="18" charset="0"/>
              </a:rPr>
              <a:t>Cost of Growth</a:t>
            </a:r>
          </a:p>
        </p:txBody>
      </p:sp>
      <p:pic>
        <p:nvPicPr>
          <p:cNvPr id="62" name="Graphic 61" descr="Acquisition with solid fill">
            <a:extLst>
              <a:ext uri="{FF2B5EF4-FFF2-40B4-BE49-F238E27FC236}">
                <a16:creationId xmlns:a16="http://schemas.microsoft.com/office/drawing/2014/main" id="{739A28C8-CEB1-3880-4B72-F1623F0B2B0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905531" y="4127838"/>
            <a:ext cx="760095" cy="760095"/>
          </a:xfrm>
          <a:prstGeom prst="rect">
            <a:avLst/>
          </a:prstGeom>
        </p:spPr>
      </p:pic>
      <p:sp>
        <p:nvSpPr>
          <p:cNvPr id="63" name="TextBox 62">
            <a:extLst>
              <a:ext uri="{FF2B5EF4-FFF2-40B4-BE49-F238E27FC236}">
                <a16:creationId xmlns:a16="http://schemas.microsoft.com/office/drawing/2014/main" id="{FB91439C-FA19-C0FC-9DB4-B3FA4F569E15}"/>
              </a:ext>
            </a:extLst>
          </p:cNvPr>
          <p:cNvSpPr txBox="1"/>
          <p:nvPr/>
        </p:nvSpPr>
        <p:spPr>
          <a:xfrm>
            <a:off x="8589488" y="4330492"/>
            <a:ext cx="2145929"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EFFFE"/>
                </a:solidFill>
                <a:effectLst/>
                <a:uLnTx/>
                <a:uFillTx/>
                <a:latin typeface="Georgia" panose="02040502050405020303" pitchFamily="18" charset="0"/>
              </a:rPr>
              <a:t>Transcend Go-Live</a:t>
            </a:r>
          </a:p>
        </p:txBody>
      </p:sp>
      <p:sp>
        <p:nvSpPr>
          <p:cNvPr id="64" name="Rectangle: Rounded Corners 63">
            <a:extLst>
              <a:ext uri="{FF2B5EF4-FFF2-40B4-BE49-F238E27FC236}">
                <a16:creationId xmlns:a16="http://schemas.microsoft.com/office/drawing/2014/main" id="{A9F82066-A0D1-7F15-0FCC-E33C335900D0}"/>
              </a:ext>
            </a:extLst>
          </p:cNvPr>
          <p:cNvSpPr/>
          <p:nvPr/>
        </p:nvSpPr>
        <p:spPr>
          <a:xfrm>
            <a:off x="7797744" y="5524102"/>
            <a:ext cx="2971800" cy="62408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EFFFE"/>
              </a:solidFill>
              <a:effectLst/>
              <a:uLnTx/>
              <a:uFillTx/>
              <a:latin typeface="Georgia" panose="020B0604020202020204"/>
              <a:ea typeface="+mn-ea"/>
              <a:cs typeface="+mn-cs"/>
            </a:endParaRPr>
          </a:p>
        </p:txBody>
      </p:sp>
      <p:cxnSp>
        <p:nvCxnSpPr>
          <p:cNvPr id="72" name="Straight Connector 71">
            <a:extLst>
              <a:ext uri="{FF2B5EF4-FFF2-40B4-BE49-F238E27FC236}">
                <a16:creationId xmlns:a16="http://schemas.microsoft.com/office/drawing/2014/main" id="{9868F6F1-0F62-3B4A-80A8-F37BDAA5E837}"/>
              </a:ext>
            </a:extLst>
          </p:cNvPr>
          <p:cNvCxnSpPr>
            <a:cxnSpLocks/>
            <a:endCxn id="8" idx="6"/>
          </p:cNvCxnSpPr>
          <p:nvPr/>
        </p:nvCxnSpPr>
        <p:spPr>
          <a:xfrm flipH="1" flipV="1">
            <a:off x="5560308" y="2946101"/>
            <a:ext cx="142804" cy="11503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7DE2ECC8-4B05-B3B6-7F18-29EEDE01B5F9}"/>
              </a:ext>
            </a:extLst>
          </p:cNvPr>
          <p:cNvCxnSpPr>
            <a:cxnSpLocks/>
            <a:stCxn id="7" idx="6"/>
          </p:cNvCxnSpPr>
          <p:nvPr/>
        </p:nvCxnSpPr>
        <p:spPr>
          <a:xfrm flipV="1">
            <a:off x="5571131" y="4534003"/>
            <a:ext cx="142804" cy="132634"/>
          </a:xfrm>
          <a:prstGeom prst="line">
            <a:avLst/>
          </a:prstGeom>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BFA335F8-EB7A-0A0A-7C1E-4AA490A2E483}"/>
              </a:ext>
            </a:extLst>
          </p:cNvPr>
          <p:cNvCxnSpPr>
            <a:cxnSpLocks/>
            <a:endCxn id="6" idx="5"/>
          </p:cNvCxnSpPr>
          <p:nvPr/>
        </p:nvCxnSpPr>
        <p:spPr>
          <a:xfrm flipH="1" flipV="1">
            <a:off x="4743243" y="5483029"/>
            <a:ext cx="152938" cy="115512"/>
          </a:xfrm>
          <a:prstGeom prst="line">
            <a:avLst/>
          </a:prstGeom>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99406E23-2448-F075-DDD0-17EC88A7CD7B}"/>
              </a:ext>
            </a:extLst>
          </p:cNvPr>
          <p:cNvCxnSpPr>
            <a:cxnSpLocks/>
            <a:endCxn id="64" idx="1"/>
          </p:cNvCxnSpPr>
          <p:nvPr/>
        </p:nvCxnSpPr>
        <p:spPr>
          <a:xfrm>
            <a:off x="4896181" y="5598541"/>
            <a:ext cx="2901563" cy="237604"/>
          </a:xfrm>
          <a:prstGeom prst="line">
            <a:avLst/>
          </a:prstGeom>
        </p:spPr>
        <p:style>
          <a:lnRef idx="1">
            <a:schemeClr val="accent1"/>
          </a:lnRef>
          <a:fillRef idx="0">
            <a:schemeClr val="accent1"/>
          </a:fillRef>
          <a:effectRef idx="0">
            <a:schemeClr val="accent1"/>
          </a:effectRef>
          <a:fontRef idx="minor">
            <a:schemeClr val="tx1"/>
          </a:fontRef>
        </p:style>
      </p:cxnSp>
      <p:pic>
        <p:nvPicPr>
          <p:cNvPr id="94" name="Graphic 93" descr="Pandemic exponential curve line graph with solid fill">
            <a:extLst>
              <a:ext uri="{FF2B5EF4-FFF2-40B4-BE49-F238E27FC236}">
                <a16:creationId xmlns:a16="http://schemas.microsoft.com/office/drawing/2014/main" id="{FEFEE05E-FBA8-F940-4B20-EFAC05A977BB}"/>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8004387" y="5571891"/>
            <a:ext cx="562382" cy="562382"/>
          </a:xfrm>
          <a:prstGeom prst="rect">
            <a:avLst/>
          </a:prstGeom>
        </p:spPr>
      </p:pic>
      <p:sp>
        <p:nvSpPr>
          <p:cNvPr id="95" name="TextBox 94">
            <a:extLst>
              <a:ext uri="{FF2B5EF4-FFF2-40B4-BE49-F238E27FC236}">
                <a16:creationId xmlns:a16="http://schemas.microsoft.com/office/drawing/2014/main" id="{A0443572-265E-2B88-93A4-45231C21D1E0}"/>
              </a:ext>
            </a:extLst>
          </p:cNvPr>
          <p:cNvSpPr txBox="1"/>
          <p:nvPr/>
        </p:nvSpPr>
        <p:spPr>
          <a:xfrm>
            <a:off x="8538073" y="5648748"/>
            <a:ext cx="2217557"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EFFFE"/>
                </a:solidFill>
                <a:effectLst/>
                <a:uLnTx/>
                <a:uFillTx/>
                <a:latin typeface="Georgia" panose="02040502050405020303" pitchFamily="18" charset="0"/>
              </a:rPr>
              <a:t>Program Trending</a:t>
            </a:r>
          </a:p>
        </p:txBody>
      </p:sp>
      <p:sp>
        <p:nvSpPr>
          <p:cNvPr id="3" name="Slide Number Placeholder 2">
            <a:extLst>
              <a:ext uri="{FF2B5EF4-FFF2-40B4-BE49-F238E27FC236}">
                <a16:creationId xmlns:a16="http://schemas.microsoft.com/office/drawing/2014/main" id="{B30CF1CF-D966-D68E-0434-B7D703AEFAFA}"/>
              </a:ext>
            </a:extLst>
          </p:cNvPr>
          <p:cNvSpPr>
            <a:spLocks noGrp="1"/>
          </p:cNvSpPr>
          <p:nvPr>
            <p:ph type="sldNum" sz="quarter" idx="12"/>
          </p:nvPr>
        </p:nvSpPr>
        <p:spPr/>
        <p:txBody>
          <a:bodyPr/>
          <a:lstStyle/>
          <a:p>
            <a:fld id="{BAF45662-B160-ED44-B3FC-960023CDBB23}" type="slidenum">
              <a:rPr lang="en-US" smtClean="0"/>
              <a:pPr/>
              <a:t>7</a:t>
            </a:fld>
            <a:endParaRPr lang="en-US"/>
          </a:p>
        </p:txBody>
      </p:sp>
      <p:sp>
        <p:nvSpPr>
          <p:cNvPr id="9" name="Slide Number Placeholder 5">
            <a:extLst>
              <a:ext uri="{FF2B5EF4-FFF2-40B4-BE49-F238E27FC236}">
                <a16:creationId xmlns:a16="http://schemas.microsoft.com/office/drawing/2014/main" id="{E2435FE1-A6C4-5B57-B5B4-480369DF5735}"/>
              </a:ext>
            </a:extLst>
          </p:cNvPr>
          <p:cNvSpPr txBox="1">
            <a:spLocks/>
          </p:cNvSpPr>
          <p:nvPr/>
        </p:nvSpPr>
        <p:spPr>
          <a:xfrm>
            <a:off x="8587154" y="6492875"/>
            <a:ext cx="3086100" cy="365125"/>
          </a:xfrm>
          <a:prstGeom prst="rect">
            <a:avLst/>
          </a:prstGeom>
        </p:spPr>
        <p:txBody>
          <a:bodyPr vert="horz" lIns="91440" tIns="45720" rIns="91440" bIns="45720" rtlCol="0" anchor="ctr">
            <a:normAutofit/>
          </a:bodyPr>
          <a:lstStyle>
            <a:defPPr>
              <a:defRPr lang="en-US"/>
            </a:defPPr>
            <a:lvl1pPr marL="0" indent="0" algn="r" defTabSz="914400" rtl="0" eaLnBrk="1" latinLnBrk="0" hangingPunct="1">
              <a:lnSpc>
                <a:spcPct val="90000"/>
              </a:lnSpc>
              <a:spcBef>
                <a:spcPts val="1000"/>
              </a:spcBef>
              <a:buFont typeface="Arial" panose="020B0604020202020204" pitchFamily="34" charset="0"/>
              <a:buNone/>
              <a:defRPr sz="1600" b="1" i="0" kern="1200">
                <a:solidFill>
                  <a:schemeClr val="accent6">
                    <a:lumMod val="40000"/>
                    <a:lumOff val="60000"/>
                  </a:schemeClr>
                </a:solidFill>
                <a:latin typeface="Georgia" panose="02040502050405020303" pitchFamily="18"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BAF45662-B160-ED44-B3FC-960023CDBB23}" type="slidenum">
              <a:rPr lang="en-US" smtClean="0"/>
              <a:pPr/>
              <a:t>7</a:t>
            </a:fld>
            <a:endParaRPr lang="en-US" dirty="0"/>
          </a:p>
        </p:txBody>
      </p:sp>
    </p:spTree>
    <p:extLst>
      <p:ext uri="{BB962C8B-B14F-4D97-AF65-F5344CB8AC3E}">
        <p14:creationId xmlns:p14="http://schemas.microsoft.com/office/powerpoint/2010/main" val="30229097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79028-CA84-D7F9-D6FE-2A30909393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A88FAB-C238-5B88-2275-2E768A39B028}"/>
              </a:ext>
            </a:extLst>
          </p:cNvPr>
          <p:cNvSpPr>
            <a:spLocks noGrp="1"/>
          </p:cNvSpPr>
          <p:nvPr>
            <p:ph type="title"/>
          </p:nvPr>
        </p:nvSpPr>
        <p:spPr>
          <a:xfrm>
            <a:off x="363415" y="1150000"/>
            <a:ext cx="3400000" cy="1314071"/>
          </a:xfrm>
        </p:spPr>
        <p:txBody>
          <a:bodyPr>
            <a:normAutofit/>
          </a:bodyPr>
          <a:lstStyle/>
          <a:p>
            <a:r>
              <a:rPr lang="en-US" sz="3200" dirty="0">
                <a:solidFill>
                  <a:schemeClr val="bg1"/>
                </a:solidFill>
              </a:rPr>
              <a:t>UiPath Fault Management</a:t>
            </a:r>
          </a:p>
        </p:txBody>
      </p:sp>
      <p:sp>
        <p:nvSpPr>
          <p:cNvPr id="16" name="TextBox 15">
            <a:extLst>
              <a:ext uri="{FF2B5EF4-FFF2-40B4-BE49-F238E27FC236}">
                <a16:creationId xmlns:a16="http://schemas.microsoft.com/office/drawing/2014/main" id="{AA25CAF6-418E-A417-1CFE-2D2AE226FC6E}"/>
              </a:ext>
            </a:extLst>
          </p:cNvPr>
          <p:cNvSpPr txBox="1"/>
          <p:nvPr/>
        </p:nvSpPr>
        <p:spPr>
          <a:xfrm>
            <a:off x="5164950" y="4873017"/>
            <a:ext cx="241046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EFFFE"/>
                </a:solidFill>
                <a:effectLst/>
                <a:uLnTx/>
                <a:uFillTx/>
                <a:latin typeface="Georgia" panose="020B0604020202020204" pitchFamily="34" charset="0"/>
                <a:ea typeface="+mn-ea"/>
                <a:cs typeface="Georgia" panose="020B0604020202020204" pitchFamily="34" charset="0"/>
              </a:rPr>
              <a:t>Timely Triage=</a:t>
            </a:r>
          </a:p>
        </p:txBody>
      </p:sp>
      <p:sp>
        <p:nvSpPr>
          <p:cNvPr id="3" name="Rectangle: Rounded Corners 2">
            <a:extLst>
              <a:ext uri="{FF2B5EF4-FFF2-40B4-BE49-F238E27FC236}">
                <a16:creationId xmlns:a16="http://schemas.microsoft.com/office/drawing/2014/main" id="{B398A1E5-34C8-2839-FDC2-D109D8194108}"/>
              </a:ext>
            </a:extLst>
          </p:cNvPr>
          <p:cNvSpPr/>
          <p:nvPr/>
        </p:nvSpPr>
        <p:spPr>
          <a:xfrm>
            <a:off x="4425755" y="671677"/>
            <a:ext cx="7350369" cy="890953"/>
          </a:xfrm>
          <a:prstGeom prst="roundRect">
            <a:avLst/>
          </a:prstGeom>
          <a:gradFill flip="none" rotWithShape="1">
            <a:gsLst>
              <a:gs pos="0">
                <a:schemeClr val="accent1">
                  <a:tint val="66000"/>
                  <a:satMod val="160000"/>
                </a:schemeClr>
              </a:gs>
              <a:gs pos="50000">
                <a:srgbClr val="0091D0"/>
              </a:gs>
              <a:gs pos="100000">
                <a:srgbClr val="1DB7B9"/>
              </a:gs>
            </a:gsLst>
            <a:path path="circle">
              <a:fillToRect l="50000" t="50000" r="50000" b="50000"/>
            </a:path>
            <a:tileRect/>
          </a:gra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EFFFE"/>
                </a:solidFill>
                <a:effectLst/>
                <a:uLnTx/>
                <a:uFillTx/>
                <a:latin typeface="Georgia" panose="020B0604020202020204"/>
                <a:ea typeface="+mn-ea"/>
                <a:cs typeface="+mn-cs"/>
              </a:rPr>
              <a:t>UiPath Faults</a:t>
            </a:r>
          </a:p>
        </p:txBody>
      </p:sp>
      <p:sp>
        <p:nvSpPr>
          <p:cNvPr id="9" name="Rectangle: Rounded Corners 8">
            <a:extLst>
              <a:ext uri="{FF2B5EF4-FFF2-40B4-BE49-F238E27FC236}">
                <a16:creationId xmlns:a16="http://schemas.microsoft.com/office/drawing/2014/main" id="{51286E67-48C5-0C40-56F3-EBB76AA025E0}"/>
              </a:ext>
            </a:extLst>
          </p:cNvPr>
          <p:cNvSpPr/>
          <p:nvPr/>
        </p:nvSpPr>
        <p:spPr>
          <a:xfrm>
            <a:off x="4456235" y="2431713"/>
            <a:ext cx="1828800" cy="1997840"/>
          </a:xfrm>
          <a:prstGeom prst="roundRect">
            <a:avLst/>
          </a:prstGeom>
          <a:no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91D0"/>
              </a:solidFill>
              <a:effectLst/>
              <a:uLnTx/>
              <a:uFillTx/>
              <a:latin typeface="Georgia" panose="020B0604020202020204"/>
              <a:ea typeface="+mn-ea"/>
              <a:cs typeface="+mn-cs"/>
            </a:endParaRPr>
          </a:p>
        </p:txBody>
      </p:sp>
      <p:sp>
        <p:nvSpPr>
          <p:cNvPr id="11" name="TextBox 10">
            <a:extLst>
              <a:ext uri="{FF2B5EF4-FFF2-40B4-BE49-F238E27FC236}">
                <a16:creationId xmlns:a16="http://schemas.microsoft.com/office/drawing/2014/main" id="{AE3510DB-5F6A-AE1E-BAF9-89F754E41B28}"/>
              </a:ext>
            </a:extLst>
          </p:cNvPr>
          <p:cNvSpPr txBox="1"/>
          <p:nvPr/>
        </p:nvSpPr>
        <p:spPr>
          <a:xfrm>
            <a:off x="4448615" y="3274329"/>
            <a:ext cx="18288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CB7BA"/>
                </a:solidFill>
                <a:effectLst/>
                <a:uLnTx/>
                <a:uFillTx/>
                <a:latin typeface="Georgia" panose="020B0604020202020204" pitchFamily="34" charset="0"/>
                <a:ea typeface="+mn-ea"/>
                <a:cs typeface="Georgia" panose="020B0604020202020204" pitchFamily="34" charset="0"/>
              </a:rPr>
              <a:t>WHO</a:t>
            </a:r>
          </a:p>
        </p:txBody>
      </p:sp>
      <p:pic>
        <p:nvPicPr>
          <p:cNvPr id="27" name="Graphic 26" descr="Head with gears with solid fill">
            <a:extLst>
              <a:ext uri="{FF2B5EF4-FFF2-40B4-BE49-F238E27FC236}">
                <a16:creationId xmlns:a16="http://schemas.microsoft.com/office/drawing/2014/main" id="{64FC4FD3-B1A1-1857-98E6-4BF127FD5A1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905815" y="2464074"/>
            <a:ext cx="914400" cy="914400"/>
          </a:xfrm>
          <a:prstGeom prst="rect">
            <a:avLst/>
          </a:prstGeom>
        </p:spPr>
      </p:pic>
      <p:sp>
        <p:nvSpPr>
          <p:cNvPr id="28" name="TextBox 27">
            <a:extLst>
              <a:ext uri="{FF2B5EF4-FFF2-40B4-BE49-F238E27FC236}">
                <a16:creationId xmlns:a16="http://schemas.microsoft.com/office/drawing/2014/main" id="{29C66215-F0C2-86B2-A312-1A86175891AE}"/>
              </a:ext>
            </a:extLst>
          </p:cNvPr>
          <p:cNvSpPr txBox="1"/>
          <p:nvPr/>
        </p:nvSpPr>
        <p:spPr>
          <a:xfrm>
            <a:off x="4448615" y="3796963"/>
            <a:ext cx="18288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515451"/>
                </a:solidFill>
                <a:effectLst/>
                <a:uLnTx/>
                <a:uFillTx/>
                <a:latin typeface="Georgia" panose="020B0604020202020204"/>
                <a:ea typeface="+mn-ea"/>
                <a:cs typeface="+mn-cs"/>
              </a:rPr>
              <a:t>Support Analysts</a:t>
            </a:r>
          </a:p>
        </p:txBody>
      </p:sp>
      <p:sp>
        <p:nvSpPr>
          <p:cNvPr id="30" name="Rectangle: Rounded Corners 29">
            <a:extLst>
              <a:ext uri="{FF2B5EF4-FFF2-40B4-BE49-F238E27FC236}">
                <a16:creationId xmlns:a16="http://schemas.microsoft.com/office/drawing/2014/main" id="{61633C25-53C8-2382-295F-56D63B9D8BAF}"/>
              </a:ext>
            </a:extLst>
          </p:cNvPr>
          <p:cNvSpPr/>
          <p:nvPr/>
        </p:nvSpPr>
        <p:spPr>
          <a:xfrm>
            <a:off x="7186540" y="2464074"/>
            <a:ext cx="1828800" cy="1997840"/>
          </a:xfrm>
          <a:prstGeom prst="roundRect">
            <a:avLst/>
          </a:prstGeom>
          <a:no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91D0"/>
              </a:solidFill>
              <a:effectLst/>
              <a:uLnTx/>
              <a:uFillTx/>
              <a:latin typeface="Georgia" panose="020B0604020202020204"/>
              <a:ea typeface="+mn-ea"/>
              <a:cs typeface="+mn-cs"/>
            </a:endParaRPr>
          </a:p>
        </p:txBody>
      </p:sp>
      <p:pic>
        <p:nvPicPr>
          <p:cNvPr id="31" name="Graphic 30" descr="Magnifying glass with solid fill">
            <a:extLst>
              <a:ext uri="{FF2B5EF4-FFF2-40B4-BE49-F238E27FC236}">
                <a16:creationId xmlns:a16="http://schemas.microsoft.com/office/drawing/2014/main" id="{A8996E04-E07E-972E-5F9B-654E4641A21E}"/>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626155" y="2464074"/>
            <a:ext cx="914400" cy="914400"/>
          </a:xfrm>
          <a:prstGeom prst="rect">
            <a:avLst/>
          </a:prstGeom>
        </p:spPr>
      </p:pic>
      <p:sp>
        <p:nvSpPr>
          <p:cNvPr id="33" name="TextBox 32">
            <a:extLst>
              <a:ext uri="{FF2B5EF4-FFF2-40B4-BE49-F238E27FC236}">
                <a16:creationId xmlns:a16="http://schemas.microsoft.com/office/drawing/2014/main" id="{22006378-2E6A-FD80-8E52-77E7AC948F2B}"/>
              </a:ext>
            </a:extLst>
          </p:cNvPr>
          <p:cNvSpPr txBox="1"/>
          <p:nvPr/>
        </p:nvSpPr>
        <p:spPr>
          <a:xfrm>
            <a:off x="7151371" y="3278328"/>
            <a:ext cx="18288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CB7BA"/>
                </a:solidFill>
                <a:effectLst/>
                <a:uLnTx/>
                <a:uFillTx/>
                <a:latin typeface="Georgia" panose="020B0604020202020204" pitchFamily="34" charset="0"/>
                <a:ea typeface="+mn-ea"/>
                <a:cs typeface="Georgia" panose="020B0604020202020204" pitchFamily="34" charset="0"/>
              </a:rPr>
              <a:t>WHAT</a:t>
            </a:r>
          </a:p>
        </p:txBody>
      </p:sp>
      <p:sp>
        <p:nvSpPr>
          <p:cNvPr id="35" name="TextBox 34">
            <a:extLst>
              <a:ext uri="{FF2B5EF4-FFF2-40B4-BE49-F238E27FC236}">
                <a16:creationId xmlns:a16="http://schemas.microsoft.com/office/drawing/2014/main" id="{6CFABF3E-9F2B-EB01-3197-A0ADAE7806EC}"/>
              </a:ext>
            </a:extLst>
          </p:cNvPr>
          <p:cNvSpPr txBox="1"/>
          <p:nvPr/>
        </p:nvSpPr>
        <p:spPr>
          <a:xfrm>
            <a:off x="7168955" y="3767758"/>
            <a:ext cx="1828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515451"/>
                </a:solidFill>
                <a:effectLst/>
                <a:uLnTx/>
                <a:uFillTx/>
                <a:latin typeface="Georgia" panose="020B0604020202020204"/>
                <a:ea typeface="+mn-ea"/>
                <a:cs typeface="+mn-cs"/>
              </a:rPr>
              <a:t>Assess &amp; Log Faults</a:t>
            </a:r>
          </a:p>
        </p:txBody>
      </p:sp>
      <p:sp>
        <p:nvSpPr>
          <p:cNvPr id="36" name="Rectangle: Rounded Corners 35">
            <a:extLst>
              <a:ext uri="{FF2B5EF4-FFF2-40B4-BE49-F238E27FC236}">
                <a16:creationId xmlns:a16="http://schemas.microsoft.com/office/drawing/2014/main" id="{46556871-BB6D-B023-4D9D-21F982AE24EF}"/>
              </a:ext>
            </a:extLst>
          </p:cNvPr>
          <p:cNvSpPr/>
          <p:nvPr/>
        </p:nvSpPr>
        <p:spPr>
          <a:xfrm>
            <a:off x="9884607" y="2464074"/>
            <a:ext cx="1828800" cy="1997840"/>
          </a:xfrm>
          <a:prstGeom prst="roundRect">
            <a:avLst/>
          </a:prstGeom>
          <a:no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91D0"/>
              </a:solidFill>
              <a:effectLst/>
              <a:uLnTx/>
              <a:uFillTx/>
              <a:latin typeface="Georgia" panose="020B0604020202020204"/>
              <a:ea typeface="+mn-ea"/>
              <a:cs typeface="+mn-cs"/>
            </a:endParaRPr>
          </a:p>
        </p:txBody>
      </p:sp>
      <p:pic>
        <p:nvPicPr>
          <p:cNvPr id="38" name="Graphic 37" descr="Lost outline">
            <a:extLst>
              <a:ext uri="{FF2B5EF4-FFF2-40B4-BE49-F238E27FC236}">
                <a16:creationId xmlns:a16="http://schemas.microsoft.com/office/drawing/2014/main" id="{FE3FB4EB-7960-DB02-AD6F-9264119B6EBF}"/>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0341807" y="2464074"/>
            <a:ext cx="914400" cy="914400"/>
          </a:xfrm>
          <a:prstGeom prst="rect">
            <a:avLst/>
          </a:prstGeom>
        </p:spPr>
      </p:pic>
      <p:sp>
        <p:nvSpPr>
          <p:cNvPr id="39" name="TextBox 38">
            <a:extLst>
              <a:ext uri="{FF2B5EF4-FFF2-40B4-BE49-F238E27FC236}">
                <a16:creationId xmlns:a16="http://schemas.microsoft.com/office/drawing/2014/main" id="{6025C352-DAD1-AAB8-24E4-80647E212EDA}"/>
              </a:ext>
            </a:extLst>
          </p:cNvPr>
          <p:cNvSpPr txBox="1"/>
          <p:nvPr/>
        </p:nvSpPr>
        <p:spPr>
          <a:xfrm>
            <a:off x="9867023" y="3278328"/>
            <a:ext cx="18288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CB7BA"/>
                </a:solidFill>
                <a:effectLst/>
                <a:uLnTx/>
                <a:uFillTx/>
                <a:latin typeface="Georgia" panose="020B0604020202020204" pitchFamily="34" charset="0"/>
                <a:ea typeface="+mn-ea"/>
                <a:cs typeface="Georgia" panose="020B0604020202020204" pitchFamily="34" charset="0"/>
              </a:rPr>
              <a:t>Where</a:t>
            </a:r>
          </a:p>
        </p:txBody>
      </p:sp>
      <p:sp>
        <p:nvSpPr>
          <p:cNvPr id="40" name="TextBox 39">
            <a:extLst>
              <a:ext uri="{FF2B5EF4-FFF2-40B4-BE49-F238E27FC236}">
                <a16:creationId xmlns:a16="http://schemas.microsoft.com/office/drawing/2014/main" id="{CC2578E1-FEC9-DBA6-00E4-7BC2A4FE74A2}"/>
              </a:ext>
            </a:extLst>
          </p:cNvPr>
          <p:cNvSpPr txBox="1"/>
          <p:nvPr/>
        </p:nvSpPr>
        <p:spPr>
          <a:xfrm>
            <a:off x="9884607" y="3808460"/>
            <a:ext cx="18288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515451"/>
                </a:solidFill>
                <a:effectLst/>
                <a:uLnTx/>
                <a:uFillTx/>
                <a:latin typeface="Georgia" panose="020B0604020202020204"/>
                <a:ea typeface="+mn-ea"/>
                <a:cs typeface="+mn-cs"/>
              </a:rPr>
              <a:t>Multiple Sources</a:t>
            </a:r>
          </a:p>
        </p:txBody>
      </p:sp>
      <p:cxnSp>
        <p:nvCxnSpPr>
          <p:cNvPr id="42" name="Straight Connector 41">
            <a:extLst>
              <a:ext uri="{FF2B5EF4-FFF2-40B4-BE49-F238E27FC236}">
                <a16:creationId xmlns:a16="http://schemas.microsoft.com/office/drawing/2014/main" id="{9FD007F6-EA1C-ABEB-66FE-8ECE6CBB38F9}"/>
              </a:ext>
            </a:extLst>
          </p:cNvPr>
          <p:cNvCxnSpPr>
            <a:cxnSpLocks/>
            <a:stCxn id="3" idx="2"/>
            <a:endCxn id="30" idx="0"/>
          </p:cNvCxnSpPr>
          <p:nvPr/>
        </p:nvCxnSpPr>
        <p:spPr>
          <a:xfrm>
            <a:off x="8100940" y="1562630"/>
            <a:ext cx="0" cy="90144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61B1CA1-012A-148B-C33A-6C5F64D477AF}"/>
              </a:ext>
            </a:extLst>
          </p:cNvPr>
          <p:cNvCxnSpPr>
            <a:cxnSpLocks/>
          </p:cNvCxnSpPr>
          <p:nvPr/>
        </p:nvCxnSpPr>
        <p:spPr>
          <a:xfrm flipH="1">
            <a:off x="8100939" y="2004431"/>
            <a:ext cx="271799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6B81B74F-1CA9-8214-B3BC-4FF7B95CFE55}"/>
              </a:ext>
            </a:extLst>
          </p:cNvPr>
          <p:cNvCxnSpPr>
            <a:cxnSpLocks/>
            <a:stCxn id="38" idx="0"/>
          </p:cNvCxnSpPr>
          <p:nvPr/>
        </p:nvCxnSpPr>
        <p:spPr>
          <a:xfrm flipV="1">
            <a:off x="10799007" y="2004431"/>
            <a:ext cx="0" cy="45964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417E5FEC-EAAD-F594-81CB-2BA967EBF57D}"/>
              </a:ext>
            </a:extLst>
          </p:cNvPr>
          <p:cNvCxnSpPr>
            <a:cxnSpLocks/>
          </p:cNvCxnSpPr>
          <p:nvPr/>
        </p:nvCxnSpPr>
        <p:spPr>
          <a:xfrm flipH="1">
            <a:off x="5365359" y="2004431"/>
            <a:ext cx="271799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59BA7C09-61EB-B5AF-F9B3-5BBEAC098E31}"/>
              </a:ext>
            </a:extLst>
          </p:cNvPr>
          <p:cNvCxnSpPr>
            <a:cxnSpLocks/>
          </p:cNvCxnSpPr>
          <p:nvPr/>
        </p:nvCxnSpPr>
        <p:spPr>
          <a:xfrm flipV="1">
            <a:off x="5362721" y="1998381"/>
            <a:ext cx="0" cy="404453"/>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61" name="Rectangle: Rounded Corners 60">
            <a:extLst>
              <a:ext uri="{FF2B5EF4-FFF2-40B4-BE49-F238E27FC236}">
                <a16:creationId xmlns:a16="http://schemas.microsoft.com/office/drawing/2014/main" id="{D03C4C57-ABC9-4790-3D3B-621EE19B7741}"/>
              </a:ext>
            </a:extLst>
          </p:cNvPr>
          <p:cNvSpPr/>
          <p:nvPr/>
        </p:nvSpPr>
        <p:spPr>
          <a:xfrm>
            <a:off x="4425755" y="4722860"/>
            <a:ext cx="7350369" cy="1336730"/>
          </a:xfrm>
          <a:prstGeom prst="roundRect">
            <a:avLst/>
          </a:prstGeom>
          <a:no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91D0"/>
              </a:solidFill>
              <a:effectLst/>
              <a:uLnTx/>
              <a:uFillTx/>
              <a:latin typeface="Georgia" panose="020B0604020202020204"/>
              <a:ea typeface="+mn-ea"/>
              <a:cs typeface="+mn-cs"/>
            </a:endParaRPr>
          </a:p>
        </p:txBody>
      </p:sp>
      <p:sp>
        <p:nvSpPr>
          <p:cNvPr id="65" name="TextBox 64">
            <a:extLst>
              <a:ext uri="{FF2B5EF4-FFF2-40B4-BE49-F238E27FC236}">
                <a16:creationId xmlns:a16="http://schemas.microsoft.com/office/drawing/2014/main" id="{05CD3210-B5BE-CBEA-6113-3A34F271C7F1}"/>
              </a:ext>
            </a:extLst>
          </p:cNvPr>
          <p:cNvSpPr txBox="1"/>
          <p:nvPr/>
        </p:nvSpPr>
        <p:spPr>
          <a:xfrm>
            <a:off x="4425756" y="4776839"/>
            <a:ext cx="7350368"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CB7BA"/>
                </a:solidFill>
                <a:effectLst/>
                <a:uLnTx/>
                <a:uFillTx/>
                <a:latin typeface="Georgia" panose="020B0604020202020204" pitchFamily="34" charset="0"/>
                <a:ea typeface="+mn-ea"/>
                <a:cs typeface="Georgia" panose="020B0604020202020204" pitchFamily="34" charset="0"/>
              </a:rPr>
              <a:t>IMPACT</a:t>
            </a:r>
          </a:p>
        </p:txBody>
      </p:sp>
      <p:sp>
        <p:nvSpPr>
          <p:cNvPr id="66" name="TextBox 65">
            <a:extLst>
              <a:ext uri="{FF2B5EF4-FFF2-40B4-BE49-F238E27FC236}">
                <a16:creationId xmlns:a16="http://schemas.microsoft.com/office/drawing/2014/main" id="{870F7684-AC35-BCCC-217E-DE793507C850}"/>
              </a:ext>
            </a:extLst>
          </p:cNvPr>
          <p:cNvSpPr txBox="1"/>
          <p:nvPr/>
        </p:nvSpPr>
        <p:spPr>
          <a:xfrm>
            <a:off x="4425755" y="5146171"/>
            <a:ext cx="2019300" cy="33855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600" b="0" i="0" u="none" strike="noStrike" kern="1200" cap="none" spc="0" normalizeH="0" baseline="0" noProof="0">
                <a:ln>
                  <a:noFill/>
                </a:ln>
                <a:solidFill>
                  <a:srgbClr val="515451"/>
                </a:solidFill>
                <a:effectLst/>
                <a:uLnTx/>
                <a:uFillTx/>
                <a:latin typeface="Georgia" panose="020B0604020202020204"/>
                <a:ea typeface="+mn-ea"/>
                <a:cs typeface="+mn-cs"/>
              </a:rPr>
              <a:t>1.5 Hours / Day</a:t>
            </a:r>
          </a:p>
        </p:txBody>
      </p:sp>
      <p:sp>
        <p:nvSpPr>
          <p:cNvPr id="67" name="TextBox 66">
            <a:extLst>
              <a:ext uri="{FF2B5EF4-FFF2-40B4-BE49-F238E27FC236}">
                <a16:creationId xmlns:a16="http://schemas.microsoft.com/office/drawing/2014/main" id="{C7030B39-CAA9-1643-C247-7489D9890ACF}"/>
              </a:ext>
            </a:extLst>
          </p:cNvPr>
          <p:cNvSpPr txBox="1"/>
          <p:nvPr/>
        </p:nvSpPr>
        <p:spPr>
          <a:xfrm>
            <a:off x="4425755" y="5552740"/>
            <a:ext cx="1498600" cy="33855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600" b="0" i="0" u="none" strike="noStrike" kern="1200" cap="none" spc="0" normalizeH="0" baseline="0" noProof="0">
                <a:ln>
                  <a:noFill/>
                </a:ln>
                <a:solidFill>
                  <a:srgbClr val="515451"/>
                </a:solidFill>
                <a:effectLst/>
                <a:uLnTx/>
                <a:uFillTx/>
                <a:latin typeface="Georgia" panose="020B0604020202020204"/>
                <a:ea typeface="+mn-ea"/>
                <a:cs typeface="+mn-cs"/>
              </a:rPr>
              <a:t>Low Value</a:t>
            </a:r>
          </a:p>
        </p:txBody>
      </p:sp>
      <p:sp>
        <p:nvSpPr>
          <p:cNvPr id="68" name="TextBox 67">
            <a:extLst>
              <a:ext uri="{FF2B5EF4-FFF2-40B4-BE49-F238E27FC236}">
                <a16:creationId xmlns:a16="http://schemas.microsoft.com/office/drawing/2014/main" id="{E2AC5C92-10EF-FB02-3623-0B1721EBB980}"/>
              </a:ext>
            </a:extLst>
          </p:cNvPr>
          <p:cNvSpPr txBox="1"/>
          <p:nvPr/>
        </p:nvSpPr>
        <p:spPr>
          <a:xfrm>
            <a:off x="7073705" y="5164662"/>
            <a:ext cx="2019300" cy="33855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600" b="0" i="0" u="none" strike="noStrike" kern="1200" cap="none" spc="0" normalizeH="0" baseline="0" noProof="0">
                <a:ln>
                  <a:noFill/>
                </a:ln>
                <a:solidFill>
                  <a:srgbClr val="515451"/>
                </a:solidFill>
                <a:effectLst/>
                <a:uLnTx/>
                <a:uFillTx/>
                <a:latin typeface="Georgia" panose="020B0604020202020204"/>
                <a:ea typeface="+mn-ea"/>
                <a:cs typeface="+mn-cs"/>
              </a:rPr>
              <a:t>Untimely Triage</a:t>
            </a:r>
          </a:p>
        </p:txBody>
      </p:sp>
      <p:sp>
        <p:nvSpPr>
          <p:cNvPr id="69" name="TextBox 68">
            <a:extLst>
              <a:ext uri="{FF2B5EF4-FFF2-40B4-BE49-F238E27FC236}">
                <a16:creationId xmlns:a16="http://schemas.microsoft.com/office/drawing/2014/main" id="{412BF6F5-8D10-EF75-99B4-FB85D073C646}"/>
              </a:ext>
            </a:extLst>
          </p:cNvPr>
          <p:cNvSpPr txBox="1"/>
          <p:nvPr/>
        </p:nvSpPr>
        <p:spPr>
          <a:xfrm>
            <a:off x="9809285" y="5194081"/>
            <a:ext cx="2019300" cy="33855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600" b="0" i="0" u="none" strike="noStrike" kern="1200" cap="none" spc="0" normalizeH="0" baseline="0" noProof="0">
                <a:ln>
                  <a:noFill/>
                </a:ln>
                <a:solidFill>
                  <a:srgbClr val="515451"/>
                </a:solidFill>
                <a:effectLst/>
                <a:uLnTx/>
                <a:uFillTx/>
                <a:latin typeface="Georgia" panose="020B0604020202020204"/>
                <a:ea typeface="+mn-ea"/>
                <a:cs typeface="+mn-cs"/>
              </a:rPr>
              <a:t>Error Prone</a:t>
            </a:r>
          </a:p>
        </p:txBody>
      </p:sp>
      <p:sp>
        <p:nvSpPr>
          <p:cNvPr id="70" name="TextBox 69">
            <a:extLst>
              <a:ext uri="{FF2B5EF4-FFF2-40B4-BE49-F238E27FC236}">
                <a16:creationId xmlns:a16="http://schemas.microsoft.com/office/drawing/2014/main" id="{7FAC9DF4-6E18-F012-D7B2-E908BFB933B8}"/>
              </a:ext>
            </a:extLst>
          </p:cNvPr>
          <p:cNvSpPr txBox="1"/>
          <p:nvPr/>
        </p:nvSpPr>
        <p:spPr>
          <a:xfrm>
            <a:off x="7073705" y="5594885"/>
            <a:ext cx="1720850" cy="33855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600" b="0" i="0" u="none" strike="noStrike" kern="1200" cap="none" spc="0" normalizeH="0" baseline="0" noProof="0">
                <a:ln>
                  <a:noFill/>
                </a:ln>
                <a:solidFill>
                  <a:srgbClr val="515451"/>
                </a:solidFill>
                <a:effectLst/>
                <a:uLnTx/>
                <a:uFillTx/>
                <a:latin typeface="Georgia" panose="020B0604020202020204"/>
                <a:ea typeface="+mn-ea"/>
                <a:cs typeface="+mn-cs"/>
              </a:rPr>
              <a:t>Inconsistent</a:t>
            </a:r>
          </a:p>
        </p:txBody>
      </p:sp>
      <p:sp>
        <p:nvSpPr>
          <p:cNvPr id="71" name="TextBox 70">
            <a:extLst>
              <a:ext uri="{FF2B5EF4-FFF2-40B4-BE49-F238E27FC236}">
                <a16:creationId xmlns:a16="http://schemas.microsoft.com/office/drawing/2014/main" id="{F2EC17FB-63A4-D6D7-F60C-045191F570E9}"/>
              </a:ext>
            </a:extLst>
          </p:cNvPr>
          <p:cNvSpPr txBox="1"/>
          <p:nvPr/>
        </p:nvSpPr>
        <p:spPr>
          <a:xfrm>
            <a:off x="9809285" y="5596355"/>
            <a:ext cx="1720850" cy="33855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600" b="0" i="0" u="none" strike="noStrike" kern="1200" cap="none" spc="0" normalizeH="0" baseline="0" noProof="0">
                <a:ln>
                  <a:noFill/>
                </a:ln>
                <a:solidFill>
                  <a:srgbClr val="515451"/>
                </a:solidFill>
                <a:effectLst/>
                <a:uLnTx/>
                <a:uFillTx/>
                <a:latin typeface="Georgia" panose="020B0604020202020204"/>
                <a:ea typeface="+mn-ea"/>
                <a:cs typeface="+mn-cs"/>
              </a:rPr>
              <a:t>Duplicative</a:t>
            </a:r>
          </a:p>
        </p:txBody>
      </p:sp>
      <p:sp>
        <p:nvSpPr>
          <p:cNvPr id="201" name="Eyebrow"/>
          <p:cNvSpPr txBox="1"/>
          <p:nvPr/>
        </p:nvSpPr>
        <p:spPr>
          <a:xfrm>
            <a:off x="363415" y="760000"/>
            <a:ext cx="3400000" cy="300000"/>
          </a:xfrm>
          <a:prstGeom prst="rect">
            <a:avLst/>
          </a:prstGeom>
          <a:noFill/>
        </p:spPr>
        <p:txBody>
          <a:bodyPr wrap="square" lIns="0" tIns="0" rIns="0" bIns="0" anchor="b"/>
          <a:lstStyle/>
          <a:p>
            <a:r>
              <a:rPr lang="en-US" sz="1200" b="1" spc="300">
                <a:solidFill>
                  <a:srgbClr val="16B0AA"/>
                </a:solidFill>
                <a:latin typeface="Georgia" panose="020B0604020202020204" pitchFamily="34" charset="0"/>
              </a:rPr>
              <a:t>BEFORE </a:t>
            </a:r>
            <a:r>
              <a:rPr lang="en-US" sz="1200" b="1" spc="300" dirty="0">
                <a:solidFill>
                  <a:srgbClr val="16B0AA"/>
                </a:solidFill>
                <a:latin typeface="Georgia" panose="02040502050405020303" pitchFamily="18" charset="0"/>
              </a:rPr>
              <a:t>AUTO-BOT</a:t>
            </a:r>
          </a:p>
        </p:txBody>
      </p:sp>
      <p:sp>
        <p:nvSpPr>
          <p:cNvPr id="202" name="Lead-in"/>
          <p:cNvSpPr txBox="1"/>
          <p:nvPr/>
        </p:nvSpPr>
        <p:spPr>
          <a:xfrm>
            <a:off x="363415" y="2464074"/>
            <a:ext cx="3400000" cy="1300000"/>
          </a:xfrm>
          <a:prstGeom prst="rect">
            <a:avLst/>
          </a:prstGeom>
          <a:noFill/>
        </p:spPr>
        <p:txBody>
          <a:bodyPr wrap="square" lIns="0" tIns="0" rIns="0" bIns="0"/>
          <a:lstStyle/>
          <a:p>
            <a:pPr>
              <a:lnSpc>
                <a:spcPct val="120000"/>
              </a:lnSpc>
            </a:pPr>
            <a:r>
              <a:rPr lang="en-US" sz="1600" dirty="0">
                <a:solidFill>
                  <a:srgbClr val="595959"/>
                </a:solidFill>
                <a:latin typeface="Georgia" panose="02040502050405020303" pitchFamily="18" charset="0"/>
              </a:rPr>
              <a:t>Every fault was found, assessed, and logged by hand. Analysts pieced the picture together from several systems, with no consistent record of what broke or why.</a:t>
            </a:r>
          </a:p>
        </p:txBody>
      </p:sp>
      <p:cxnSp>
        <p:nvCxnSpPr>
          <p:cNvPr id="203" name="Divider"/>
          <p:cNvCxnSpPr/>
          <p:nvPr/>
        </p:nvCxnSpPr>
        <p:spPr>
          <a:xfrm>
            <a:off x="363415" y="4350000"/>
            <a:ext cx="1200000" cy="0"/>
          </a:xfrm>
          <a:prstGeom prst="line">
            <a:avLst/>
          </a:prstGeom>
          <a:ln w="28575">
            <a:solidFill>
              <a:srgbClr val="16B0AA"/>
            </a:solidFill>
          </a:ln>
        </p:spPr>
        <p:style>
          <a:lnRef idx="1">
            <a:schemeClr val="accent1"/>
          </a:lnRef>
          <a:fillRef idx="0">
            <a:schemeClr val="accent1"/>
          </a:fillRef>
          <a:effectRef idx="0">
            <a:schemeClr val="accent1"/>
          </a:effectRef>
          <a:fontRef idx="minor">
            <a:schemeClr val="tx1"/>
          </a:fontRef>
        </p:style>
      </p:cxnSp>
      <p:sp>
        <p:nvSpPr>
          <p:cNvPr id="204" name="Stat"/>
          <p:cNvSpPr txBox="1"/>
          <p:nvPr/>
        </p:nvSpPr>
        <p:spPr>
          <a:xfrm>
            <a:off x="363415" y="4560000"/>
            <a:ext cx="3400000" cy="1150000"/>
          </a:xfrm>
          <a:prstGeom prst="rect">
            <a:avLst/>
          </a:prstGeom>
          <a:noFill/>
        </p:spPr>
        <p:txBody>
          <a:bodyPr wrap="square" lIns="0" tIns="0" rIns="0" bIns="0"/>
          <a:lstStyle/>
          <a:p>
            <a:pPr>
              <a:lnSpc>
                <a:spcPct val="100000"/>
              </a:lnSpc>
              <a:spcAft>
                <a:spcPts val="300"/>
              </a:spcAft>
            </a:pPr>
            <a:r>
              <a:rPr lang="en-US" sz="4000" b="1" dirty="0">
                <a:solidFill>
                  <a:srgbClr val="0D9DDB"/>
                </a:solidFill>
                <a:latin typeface="Georgia" panose="02040502050405020303" pitchFamily="18" charset="0"/>
              </a:rPr>
              <a:t>1.5 </a:t>
            </a:r>
            <a:r>
              <a:rPr lang="en-US" sz="4000" b="1" dirty="0" err="1">
                <a:solidFill>
                  <a:srgbClr val="0D9DDB"/>
                </a:solidFill>
                <a:latin typeface="Georgia" panose="02040502050405020303" pitchFamily="18" charset="0"/>
              </a:rPr>
              <a:t>hrs</a:t>
            </a:r>
            <a:r>
              <a:rPr lang="en-US" sz="4000" b="1" dirty="0">
                <a:solidFill>
                  <a:srgbClr val="0D9DDB"/>
                </a:solidFill>
                <a:latin typeface="Georgia" panose="02040502050405020303" pitchFamily="18" charset="0"/>
              </a:rPr>
              <a:t>/day</a:t>
            </a:r>
          </a:p>
          <a:p>
            <a:pPr>
              <a:lnSpc>
                <a:spcPct val="110000"/>
              </a:lnSpc>
            </a:pPr>
            <a:r>
              <a:rPr lang="en-US" sz="1400" dirty="0">
                <a:solidFill>
                  <a:srgbClr val="595959"/>
                </a:solidFill>
                <a:latin typeface="Georgia" panose="02040502050405020303" pitchFamily="18" charset="0"/>
              </a:rPr>
              <a:t>of analyst time spent on manual triage</a:t>
            </a:r>
          </a:p>
        </p:txBody>
      </p:sp>
      <p:sp>
        <p:nvSpPr>
          <p:cNvPr id="4" name="Slide Number Placeholder 3">
            <a:extLst>
              <a:ext uri="{FF2B5EF4-FFF2-40B4-BE49-F238E27FC236}">
                <a16:creationId xmlns:a16="http://schemas.microsoft.com/office/drawing/2014/main" id="{EB01F808-3B55-079B-6A76-950FAC2CE197}"/>
              </a:ext>
            </a:extLst>
          </p:cNvPr>
          <p:cNvSpPr>
            <a:spLocks noGrp="1"/>
          </p:cNvSpPr>
          <p:nvPr>
            <p:ph type="sldNum" sz="quarter" idx="12"/>
          </p:nvPr>
        </p:nvSpPr>
        <p:spPr/>
        <p:txBody>
          <a:bodyPr/>
          <a:lstStyle/>
          <a:p>
            <a:fld id="{BAF45662-B160-ED44-B3FC-960023CDBB23}" type="slidenum">
              <a:rPr lang="en-US" smtClean="0"/>
              <a:pPr/>
              <a:t>8</a:t>
            </a:fld>
            <a:endParaRPr lang="en-US"/>
          </a:p>
        </p:txBody>
      </p:sp>
      <p:sp>
        <p:nvSpPr>
          <p:cNvPr id="5" name="Slide Number Placeholder 5">
            <a:extLst>
              <a:ext uri="{FF2B5EF4-FFF2-40B4-BE49-F238E27FC236}">
                <a16:creationId xmlns:a16="http://schemas.microsoft.com/office/drawing/2014/main" id="{5177B8C2-E28A-1D16-227D-424BFB28BE46}"/>
              </a:ext>
            </a:extLst>
          </p:cNvPr>
          <p:cNvSpPr txBox="1">
            <a:spLocks/>
          </p:cNvSpPr>
          <p:nvPr/>
        </p:nvSpPr>
        <p:spPr>
          <a:xfrm>
            <a:off x="8587154" y="6492875"/>
            <a:ext cx="3086100" cy="365125"/>
          </a:xfrm>
          <a:prstGeom prst="rect">
            <a:avLst/>
          </a:prstGeom>
        </p:spPr>
        <p:txBody>
          <a:bodyPr vert="horz" lIns="91440" tIns="45720" rIns="91440" bIns="45720" rtlCol="0" anchor="ctr">
            <a:normAutofit/>
          </a:bodyPr>
          <a:lstStyle>
            <a:defPPr>
              <a:defRPr lang="en-US"/>
            </a:defPPr>
            <a:lvl1pPr marL="0" indent="0" algn="r" defTabSz="914400" rtl="0" eaLnBrk="1" latinLnBrk="0" hangingPunct="1">
              <a:lnSpc>
                <a:spcPct val="90000"/>
              </a:lnSpc>
              <a:spcBef>
                <a:spcPts val="1000"/>
              </a:spcBef>
              <a:buFont typeface="Arial" panose="020B0604020202020204" pitchFamily="34" charset="0"/>
              <a:buNone/>
              <a:defRPr sz="1600" b="1" i="0" kern="1200">
                <a:solidFill>
                  <a:schemeClr val="accent6">
                    <a:lumMod val="40000"/>
                    <a:lumOff val="60000"/>
                  </a:schemeClr>
                </a:solidFill>
                <a:latin typeface="Georgia" panose="02040502050405020303" pitchFamily="18"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BAF45662-B160-ED44-B3FC-960023CDBB23}" type="slidenum">
              <a:rPr lang="en-US" smtClean="0"/>
              <a:pPr/>
              <a:t>8</a:t>
            </a:fld>
            <a:endParaRPr lang="en-US" dirty="0"/>
          </a:p>
        </p:txBody>
      </p:sp>
    </p:spTree>
    <p:extLst>
      <p:ext uri="{BB962C8B-B14F-4D97-AF65-F5344CB8AC3E}">
        <p14:creationId xmlns:p14="http://schemas.microsoft.com/office/powerpoint/2010/main" val="9822317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F505E-B8FB-A94F-B114-20161B7F06F5}"/>
              </a:ext>
            </a:extLst>
          </p:cNvPr>
          <p:cNvSpPr>
            <a:spLocks noGrp="1"/>
          </p:cNvSpPr>
          <p:nvPr>
            <p:ph type="title"/>
          </p:nvPr>
        </p:nvSpPr>
        <p:spPr>
          <a:xfrm>
            <a:off x="583734" y="411480"/>
            <a:ext cx="11024532" cy="1060000"/>
          </a:xfrm>
        </p:spPr>
        <p:txBody>
          <a:bodyPr>
            <a:normAutofit/>
          </a:bodyPr>
          <a:lstStyle/>
          <a:p>
            <a:r>
              <a:rPr lang="en-US" dirty="0">
                <a:solidFill>
                  <a:schemeClr val="bg1"/>
                </a:solidFill>
              </a:rPr>
              <a:t>The Cost of Standing Still</a:t>
            </a:r>
            <a:br>
              <a:rPr lang="en-US" sz="1600" dirty="0">
                <a:solidFill>
                  <a:schemeClr val="bg1"/>
                </a:solidFill>
              </a:rPr>
            </a:br>
            <a:r>
              <a:rPr lang="en-US" sz="1600" dirty="0">
                <a:solidFill>
                  <a:schemeClr val="bg1"/>
                </a:solidFill>
              </a:rPr>
              <a:t>Risks of continuing manual, email-based support</a:t>
            </a:r>
          </a:p>
        </p:txBody>
      </p:sp>
      <p:sp>
        <p:nvSpPr>
          <p:cNvPr id="501" name="Risk card 1"/>
          <p:cNvSpPr/>
          <p:nvPr/>
        </p:nvSpPr>
        <p:spPr>
          <a:xfrm>
            <a:off x="583734" y="1900000"/>
            <a:ext cx="2561133" cy="2400000"/>
          </a:xfrm>
          <a:prstGeom prst="roundRect">
            <a:avLst>
              <a:gd name="adj" fmla="val 6000"/>
            </a:avLst>
          </a:prstGeom>
          <a:solidFill>
            <a:srgbClr val="FFFFFF"/>
          </a:solidFill>
          <a:ln w="12700">
            <a:solidFill>
              <a:srgbClr val="B9C3C9"/>
            </a:solidFill>
          </a:ln>
        </p:spPr>
        <p:txBody>
          <a:bodyPr/>
          <a:lstStyle/>
          <a:p>
            <a:endParaRPr lang="en-US"/>
          </a:p>
        </p:txBody>
      </p:sp>
      <p:sp>
        <p:nvSpPr>
          <p:cNvPr id="502" name="Risk accent 1"/>
          <p:cNvSpPr/>
          <p:nvPr/>
        </p:nvSpPr>
        <p:spPr>
          <a:xfrm>
            <a:off x="1584300" y="2120000"/>
            <a:ext cx="560000" cy="70000"/>
          </a:xfrm>
          <a:prstGeom prst="roundRect">
            <a:avLst>
              <a:gd name="adj" fmla="val 50000"/>
            </a:avLst>
          </a:prstGeom>
          <a:solidFill>
            <a:srgbClr val="D9694F"/>
          </a:solidFill>
          <a:ln>
            <a:noFill/>
          </a:ln>
        </p:spPr>
        <p:txBody>
          <a:bodyPr/>
          <a:lstStyle/>
          <a:p>
            <a:endParaRPr lang="en-US"/>
          </a:p>
        </p:txBody>
      </p:sp>
      <p:pic>
        <p:nvPicPr>
          <p:cNvPr id="503" name="Risk icon 1"/>
          <p:cNvPicPr>
            <a:picLocks noChangeAspect="1"/>
          </p:cNvPicPr>
          <p:nvPr/>
        </p:nvPicPr>
        <p:blipFill>
          <a:blip r:embed="rId2"/>
          <a:stretch>
            <a:fillRect/>
          </a:stretch>
        </p:blipFill>
        <p:spPr>
          <a:xfrm>
            <a:off x="1464300" y="2320000"/>
            <a:ext cx="800000" cy="800000"/>
          </a:xfrm>
          <a:prstGeom prst="rect">
            <a:avLst/>
          </a:prstGeom>
        </p:spPr>
      </p:pic>
      <p:sp>
        <p:nvSpPr>
          <p:cNvPr id="504" name="Risk text 1"/>
          <p:cNvSpPr txBox="1"/>
          <p:nvPr/>
        </p:nvSpPr>
        <p:spPr>
          <a:xfrm>
            <a:off x="763734" y="3230000"/>
            <a:ext cx="2201133" cy="1000000"/>
          </a:xfrm>
          <a:prstGeom prst="rect">
            <a:avLst/>
          </a:prstGeom>
          <a:noFill/>
        </p:spPr>
        <p:txBody>
          <a:bodyPr lIns="0" tIns="0" rIns="0" bIns="0"/>
          <a:lstStyle/>
          <a:p>
            <a:pPr algn="ctr">
              <a:spcAft>
                <a:spcPts val="400"/>
              </a:spcAft>
            </a:pPr>
            <a:r>
              <a:rPr lang="en-US" sz="1500" b="1" dirty="0">
                <a:solidFill>
                  <a:srgbClr val="4A585F"/>
                </a:solidFill>
                <a:latin typeface="Georgia" panose="02040502050405020303" pitchFamily="18" charset="0"/>
              </a:rPr>
              <a:t>Inconsistency</a:t>
            </a:r>
          </a:p>
          <a:p>
            <a:pPr algn="ctr">
              <a:lnSpc>
                <a:spcPct val="110000"/>
              </a:lnSpc>
            </a:pPr>
            <a:r>
              <a:rPr lang="en-US" sz="1100" dirty="0">
                <a:solidFill>
                  <a:srgbClr val="646E74"/>
                </a:solidFill>
                <a:latin typeface="Georgia" panose="02040502050405020303" pitchFamily="18" charset="0"/>
              </a:rPr>
              <a:t>Analysts interpret errors differently, reducing reporting reliability.</a:t>
            </a:r>
          </a:p>
        </p:txBody>
      </p:sp>
      <p:sp>
        <p:nvSpPr>
          <p:cNvPr id="505" name="Risk card 2"/>
          <p:cNvSpPr/>
          <p:nvPr/>
        </p:nvSpPr>
        <p:spPr>
          <a:xfrm>
            <a:off x="3404867" y="1900000"/>
            <a:ext cx="2561133" cy="2400000"/>
          </a:xfrm>
          <a:prstGeom prst="roundRect">
            <a:avLst>
              <a:gd name="adj" fmla="val 6000"/>
            </a:avLst>
          </a:prstGeom>
          <a:solidFill>
            <a:srgbClr val="FFFFFF"/>
          </a:solidFill>
          <a:ln w="12700">
            <a:solidFill>
              <a:srgbClr val="B9C3C9"/>
            </a:solidFill>
          </a:ln>
        </p:spPr>
        <p:txBody>
          <a:bodyPr/>
          <a:lstStyle/>
          <a:p>
            <a:endParaRPr lang="en-US"/>
          </a:p>
        </p:txBody>
      </p:sp>
      <p:sp>
        <p:nvSpPr>
          <p:cNvPr id="506" name="Risk accent 2"/>
          <p:cNvSpPr/>
          <p:nvPr/>
        </p:nvSpPr>
        <p:spPr>
          <a:xfrm>
            <a:off x="4405433" y="2120000"/>
            <a:ext cx="560000" cy="70000"/>
          </a:xfrm>
          <a:prstGeom prst="roundRect">
            <a:avLst>
              <a:gd name="adj" fmla="val 50000"/>
            </a:avLst>
          </a:prstGeom>
          <a:solidFill>
            <a:srgbClr val="D9694F"/>
          </a:solidFill>
          <a:ln>
            <a:noFill/>
          </a:ln>
        </p:spPr>
        <p:txBody>
          <a:bodyPr/>
          <a:lstStyle/>
          <a:p>
            <a:endParaRPr lang="en-US"/>
          </a:p>
        </p:txBody>
      </p:sp>
      <p:pic>
        <p:nvPicPr>
          <p:cNvPr id="507" name="Risk icon 2"/>
          <p:cNvPicPr>
            <a:picLocks noChangeAspect="1"/>
          </p:cNvPicPr>
          <p:nvPr/>
        </p:nvPicPr>
        <p:blipFill>
          <a:blip r:embed="rId3"/>
          <a:stretch>
            <a:fillRect/>
          </a:stretch>
        </p:blipFill>
        <p:spPr>
          <a:xfrm>
            <a:off x="4285433" y="2320000"/>
            <a:ext cx="800000" cy="800000"/>
          </a:xfrm>
          <a:prstGeom prst="rect">
            <a:avLst/>
          </a:prstGeom>
        </p:spPr>
      </p:pic>
      <p:sp>
        <p:nvSpPr>
          <p:cNvPr id="508" name="Risk text 2"/>
          <p:cNvSpPr txBox="1"/>
          <p:nvPr/>
        </p:nvSpPr>
        <p:spPr>
          <a:xfrm>
            <a:off x="3584867" y="3230000"/>
            <a:ext cx="2201133" cy="1000000"/>
          </a:xfrm>
          <a:prstGeom prst="rect">
            <a:avLst/>
          </a:prstGeom>
          <a:noFill/>
        </p:spPr>
        <p:txBody>
          <a:bodyPr lIns="0" tIns="0" rIns="0" bIns="0"/>
          <a:lstStyle/>
          <a:p>
            <a:pPr algn="ctr">
              <a:spcAft>
                <a:spcPts val="400"/>
              </a:spcAft>
            </a:pPr>
            <a:r>
              <a:rPr lang="en-US" sz="1500" b="1" dirty="0">
                <a:solidFill>
                  <a:srgbClr val="4A585F"/>
                </a:solidFill>
                <a:latin typeface="Georgia" panose="02040502050405020303" pitchFamily="18" charset="0"/>
              </a:rPr>
              <a:t>Latency</a:t>
            </a:r>
          </a:p>
          <a:p>
            <a:pPr algn="ctr">
              <a:lnSpc>
                <a:spcPct val="110000"/>
              </a:lnSpc>
            </a:pPr>
            <a:r>
              <a:rPr lang="en-US" sz="1100" dirty="0">
                <a:solidFill>
                  <a:srgbClr val="646E74"/>
                </a:solidFill>
                <a:latin typeface="Georgia" panose="02040502050405020303" pitchFamily="18" charset="0"/>
              </a:rPr>
              <a:t>Manual review delays incidents during off-hours and peak volume.</a:t>
            </a:r>
          </a:p>
        </p:txBody>
      </p:sp>
      <p:sp>
        <p:nvSpPr>
          <p:cNvPr id="509" name="Risk card 3"/>
          <p:cNvSpPr/>
          <p:nvPr/>
        </p:nvSpPr>
        <p:spPr>
          <a:xfrm>
            <a:off x="6226000" y="1900000"/>
            <a:ext cx="2561133" cy="2400000"/>
          </a:xfrm>
          <a:prstGeom prst="roundRect">
            <a:avLst>
              <a:gd name="adj" fmla="val 6000"/>
            </a:avLst>
          </a:prstGeom>
          <a:solidFill>
            <a:srgbClr val="FFFFFF"/>
          </a:solidFill>
          <a:ln w="12700">
            <a:solidFill>
              <a:srgbClr val="B9C3C9"/>
            </a:solidFill>
          </a:ln>
        </p:spPr>
        <p:txBody>
          <a:bodyPr/>
          <a:lstStyle/>
          <a:p>
            <a:endParaRPr lang="en-US"/>
          </a:p>
        </p:txBody>
      </p:sp>
      <p:sp>
        <p:nvSpPr>
          <p:cNvPr id="510" name="Risk accent 3"/>
          <p:cNvSpPr/>
          <p:nvPr/>
        </p:nvSpPr>
        <p:spPr>
          <a:xfrm>
            <a:off x="7226566" y="2120000"/>
            <a:ext cx="560000" cy="70000"/>
          </a:xfrm>
          <a:prstGeom prst="roundRect">
            <a:avLst>
              <a:gd name="adj" fmla="val 50000"/>
            </a:avLst>
          </a:prstGeom>
          <a:solidFill>
            <a:srgbClr val="D9694F"/>
          </a:solidFill>
          <a:ln>
            <a:noFill/>
          </a:ln>
        </p:spPr>
        <p:txBody>
          <a:bodyPr/>
          <a:lstStyle/>
          <a:p>
            <a:endParaRPr lang="en-US"/>
          </a:p>
        </p:txBody>
      </p:sp>
      <p:pic>
        <p:nvPicPr>
          <p:cNvPr id="511" name="Risk icon 3"/>
          <p:cNvPicPr>
            <a:picLocks noChangeAspect="1"/>
          </p:cNvPicPr>
          <p:nvPr/>
        </p:nvPicPr>
        <p:blipFill>
          <a:blip r:embed="rId4"/>
          <a:stretch>
            <a:fillRect/>
          </a:stretch>
        </p:blipFill>
        <p:spPr>
          <a:xfrm>
            <a:off x="7106566" y="2320000"/>
            <a:ext cx="800000" cy="800000"/>
          </a:xfrm>
          <a:prstGeom prst="rect">
            <a:avLst/>
          </a:prstGeom>
        </p:spPr>
      </p:pic>
      <p:sp>
        <p:nvSpPr>
          <p:cNvPr id="512" name="Risk text 3"/>
          <p:cNvSpPr txBox="1"/>
          <p:nvPr/>
        </p:nvSpPr>
        <p:spPr>
          <a:xfrm>
            <a:off x="6406000" y="3230000"/>
            <a:ext cx="2201133" cy="1000000"/>
          </a:xfrm>
          <a:prstGeom prst="rect">
            <a:avLst/>
          </a:prstGeom>
          <a:noFill/>
        </p:spPr>
        <p:txBody>
          <a:bodyPr lIns="0" tIns="0" rIns="0" bIns="0"/>
          <a:lstStyle/>
          <a:p>
            <a:pPr algn="ctr">
              <a:spcAft>
                <a:spcPts val="400"/>
              </a:spcAft>
            </a:pPr>
            <a:r>
              <a:rPr lang="en-US" sz="1500" b="1" dirty="0">
                <a:solidFill>
                  <a:srgbClr val="4A585F"/>
                </a:solidFill>
                <a:latin typeface="Georgia" panose="02040502050405020303" pitchFamily="18" charset="0"/>
              </a:rPr>
              <a:t>Knowledge Gaps</a:t>
            </a:r>
          </a:p>
          <a:p>
            <a:pPr algn="ctr">
              <a:lnSpc>
                <a:spcPct val="110000"/>
              </a:lnSpc>
            </a:pPr>
            <a:r>
              <a:rPr lang="en-US" sz="1100" dirty="0">
                <a:solidFill>
                  <a:srgbClr val="646E74"/>
                </a:solidFill>
                <a:latin typeface="Georgia" panose="02040502050405020303" pitchFamily="18" charset="0"/>
              </a:rPr>
              <a:t>Quality relies on individual experience and tribal knowledge.</a:t>
            </a:r>
          </a:p>
        </p:txBody>
      </p:sp>
      <p:sp>
        <p:nvSpPr>
          <p:cNvPr id="513" name="Risk card 4"/>
          <p:cNvSpPr/>
          <p:nvPr/>
        </p:nvSpPr>
        <p:spPr>
          <a:xfrm>
            <a:off x="9047133" y="1900000"/>
            <a:ext cx="2561133" cy="2400000"/>
          </a:xfrm>
          <a:prstGeom prst="roundRect">
            <a:avLst>
              <a:gd name="adj" fmla="val 6000"/>
            </a:avLst>
          </a:prstGeom>
          <a:solidFill>
            <a:srgbClr val="FFFFFF"/>
          </a:solidFill>
          <a:ln w="12700">
            <a:solidFill>
              <a:srgbClr val="B9C3C9"/>
            </a:solidFill>
          </a:ln>
        </p:spPr>
        <p:txBody>
          <a:bodyPr/>
          <a:lstStyle/>
          <a:p>
            <a:endParaRPr lang="en-US"/>
          </a:p>
        </p:txBody>
      </p:sp>
      <p:sp>
        <p:nvSpPr>
          <p:cNvPr id="514" name="Risk accent 4"/>
          <p:cNvSpPr/>
          <p:nvPr/>
        </p:nvSpPr>
        <p:spPr>
          <a:xfrm>
            <a:off x="10047699" y="2120000"/>
            <a:ext cx="560000" cy="70000"/>
          </a:xfrm>
          <a:prstGeom prst="roundRect">
            <a:avLst>
              <a:gd name="adj" fmla="val 50000"/>
            </a:avLst>
          </a:prstGeom>
          <a:solidFill>
            <a:srgbClr val="D9694F"/>
          </a:solidFill>
          <a:ln>
            <a:noFill/>
          </a:ln>
        </p:spPr>
        <p:txBody>
          <a:bodyPr/>
          <a:lstStyle/>
          <a:p>
            <a:endParaRPr lang="en-US"/>
          </a:p>
        </p:txBody>
      </p:sp>
      <p:pic>
        <p:nvPicPr>
          <p:cNvPr id="515" name="Risk icon 4"/>
          <p:cNvPicPr>
            <a:picLocks noChangeAspect="1"/>
          </p:cNvPicPr>
          <p:nvPr/>
        </p:nvPicPr>
        <p:blipFill>
          <a:blip r:embed="rId5"/>
          <a:stretch>
            <a:fillRect/>
          </a:stretch>
        </p:blipFill>
        <p:spPr>
          <a:xfrm>
            <a:off x="9927699" y="2320000"/>
            <a:ext cx="800000" cy="800000"/>
          </a:xfrm>
          <a:prstGeom prst="rect">
            <a:avLst/>
          </a:prstGeom>
        </p:spPr>
      </p:pic>
      <p:sp>
        <p:nvSpPr>
          <p:cNvPr id="516" name="Risk text 4"/>
          <p:cNvSpPr txBox="1"/>
          <p:nvPr/>
        </p:nvSpPr>
        <p:spPr>
          <a:xfrm>
            <a:off x="9227133" y="3230000"/>
            <a:ext cx="2201133" cy="1000000"/>
          </a:xfrm>
          <a:prstGeom prst="rect">
            <a:avLst/>
          </a:prstGeom>
          <a:noFill/>
        </p:spPr>
        <p:txBody>
          <a:bodyPr lIns="0" tIns="0" rIns="0" bIns="0"/>
          <a:lstStyle/>
          <a:p>
            <a:pPr algn="ctr">
              <a:spcAft>
                <a:spcPts val="400"/>
              </a:spcAft>
            </a:pPr>
            <a:r>
              <a:rPr lang="en-US" sz="1500" b="1" dirty="0">
                <a:solidFill>
                  <a:srgbClr val="4A585F"/>
                </a:solidFill>
                <a:latin typeface="Georgia" panose="02040502050405020303" pitchFamily="18" charset="0"/>
              </a:rPr>
              <a:t>Compliance Risk</a:t>
            </a:r>
          </a:p>
          <a:p>
            <a:pPr algn="ctr">
              <a:lnSpc>
                <a:spcPct val="110000"/>
              </a:lnSpc>
            </a:pPr>
            <a:r>
              <a:rPr lang="en-US" sz="1100" dirty="0">
                <a:solidFill>
                  <a:srgbClr val="646E74"/>
                </a:solidFill>
                <a:latin typeface="Georgia" panose="02040502050405020303" pitchFamily="18" charset="0"/>
              </a:rPr>
              <a:t>Missing documentation and duplicate tickets complicate audits.</a:t>
            </a:r>
          </a:p>
        </p:txBody>
      </p:sp>
      <p:sp>
        <p:nvSpPr>
          <p:cNvPr id="580" name="Consequence Bar"/>
          <p:cNvSpPr/>
          <p:nvPr/>
        </p:nvSpPr>
        <p:spPr>
          <a:xfrm>
            <a:off x="583734" y="4700000"/>
            <a:ext cx="11024532" cy="1000000"/>
          </a:xfrm>
          <a:prstGeom prst="roundRect">
            <a:avLst>
              <a:gd name="adj" fmla="val 8000"/>
            </a:avLst>
          </a:prstGeom>
          <a:solidFill>
            <a:srgbClr val="5B6A72"/>
          </a:solidFill>
          <a:ln>
            <a:noFill/>
          </a:ln>
        </p:spPr>
        <p:txBody>
          <a:bodyPr lIns="365760" rIns="365760" anchor="ctr"/>
          <a:lstStyle/>
          <a:p>
            <a:pPr algn="ctr">
              <a:spcAft>
                <a:spcPts val="300"/>
              </a:spcAft>
            </a:pPr>
            <a:r>
              <a:rPr lang="en-US" sz="1600" b="1" spc="300">
                <a:solidFill>
                  <a:srgbClr val="D6DDE1"/>
                </a:solidFill>
                <a:latin typeface="Georgia" panose="020B0604020202020204" pitchFamily="34" charset="0"/>
              </a:rPr>
              <a:t>THE COST</a:t>
            </a:r>
          </a:p>
          <a:p>
            <a:pPr algn="ctr"/>
            <a:r>
              <a:rPr lang="en-US" sz="1800" b="1" dirty="0">
                <a:solidFill>
                  <a:srgbClr val="FFFFFF"/>
                </a:solidFill>
                <a:latin typeface="Georgia" panose="02040502050405020303" pitchFamily="18" charset="0"/>
              </a:rPr>
              <a:t>Staying manual means 1.5 hours a day of analyst time, every day</a:t>
            </a:r>
          </a:p>
        </p:txBody>
      </p:sp>
      <p:sp>
        <p:nvSpPr>
          <p:cNvPr id="3" name="Slide Number Placeholder 2">
            <a:extLst>
              <a:ext uri="{FF2B5EF4-FFF2-40B4-BE49-F238E27FC236}">
                <a16:creationId xmlns:a16="http://schemas.microsoft.com/office/drawing/2014/main" id="{32496E7B-B81E-3041-4F1A-97D56920689A}"/>
              </a:ext>
            </a:extLst>
          </p:cNvPr>
          <p:cNvSpPr>
            <a:spLocks noGrp="1"/>
          </p:cNvSpPr>
          <p:nvPr>
            <p:ph type="sldNum" sz="quarter" idx="12"/>
          </p:nvPr>
        </p:nvSpPr>
        <p:spPr/>
        <p:txBody>
          <a:bodyPr/>
          <a:lstStyle/>
          <a:p>
            <a:fld id="{BAF45662-B160-ED44-B3FC-960023CDBB23}" type="slidenum">
              <a:rPr lang="en-US" smtClean="0"/>
              <a:pPr/>
              <a:t>9</a:t>
            </a:fld>
            <a:endParaRPr lang="en-US"/>
          </a:p>
        </p:txBody>
      </p:sp>
      <p:sp>
        <p:nvSpPr>
          <p:cNvPr id="4" name="Slide Number Placeholder 5">
            <a:extLst>
              <a:ext uri="{FF2B5EF4-FFF2-40B4-BE49-F238E27FC236}">
                <a16:creationId xmlns:a16="http://schemas.microsoft.com/office/drawing/2014/main" id="{00E1EF22-8E52-537B-5632-27B265AF91AA}"/>
              </a:ext>
            </a:extLst>
          </p:cNvPr>
          <p:cNvSpPr txBox="1">
            <a:spLocks/>
          </p:cNvSpPr>
          <p:nvPr/>
        </p:nvSpPr>
        <p:spPr>
          <a:xfrm>
            <a:off x="8587154" y="6492875"/>
            <a:ext cx="3086100" cy="365125"/>
          </a:xfrm>
          <a:prstGeom prst="rect">
            <a:avLst/>
          </a:prstGeom>
        </p:spPr>
        <p:txBody>
          <a:bodyPr vert="horz" lIns="91440" tIns="45720" rIns="91440" bIns="45720" rtlCol="0" anchor="ctr">
            <a:normAutofit/>
          </a:bodyPr>
          <a:lstStyle>
            <a:defPPr>
              <a:defRPr lang="en-US"/>
            </a:defPPr>
            <a:lvl1pPr marL="0" indent="0" algn="r" defTabSz="914400" rtl="0" eaLnBrk="1" latinLnBrk="0" hangingPunct="1">
              <a:lnSpc>
                <a:spcPct val="90000"/>
              </a:lnSpc>
              <a:spcBef>
                <a:spcPts val="1000"/>
              </a:spcBef>
              <a:buFont typeface="Arial" panose="020B0604020202020204" pitchFamily="34" charset="0"/>
              <a:buNone/>
              <a:defRPr sz="1600" b="1" i="0" kern="1200">
                <a:solidFill>
                  <a:schemeClr val="accent6">
                    <a:lumMod val="40000"/>
                    <a:lumOff val="60000"/>
                  </a:schemeClr>
                </a:solidFill>
                <a:latin typeface="Georgia" panose="02040502050405020303" pitchFamily="18"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BAF45662-B160-ED44-B3FC-960023CDBB23}" type="slidenum">
              <a:rPr lang="en-US" smtClean="0"/>
              <a:pPr/>
              <a:t>9</a:t>
            </a:fld>
            <a:endParaRPr lang="en-US" dirty="0"/>
          </a:p>
        </p:txBody>
      </p:sp>
    </p:spTree>
    <p:extLst>
      <p:ext uri="{BB962C8B-B14F-4D97-AF65-F5344CB8AC3E}">
        <p14:creationId xmlns:p14="http://schemas.microsoft.com/office/powerpoint/2010/main" val="1297347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ction Title"/>
          <p:cNvSpPr>
            <a:spLocks noGrp="1"/>
          </p:cNvSpPr>
          <p:nvPr>
            <p:ph type="body" sz="quarter" idx="13"/>
          </p:nvPr>
        </p:nvSpPr>
        <p:spPr>
          <a:xfrm>
            <a:off x="4076700" y="2150000"/>
            <a:ext cx="7658100" cy="1450000"/>
          </a:xfrm>
        </p:spPr>
        <p:txBody>
          <a:bodyPr anchor="b">
            <a:normAutofit/>
          </a:bodyPr>
          <a:lstStyle/>
          <a:p>
            <a:pPr>
              <a:lnSpc>
                <a:spcPct val="105000"/>
              </a:lnSpc>
            </a:pPr>
            <a:r>
              <a:rPr lang="en-US" sz="3800"/>
              <a:t>Project Foundation</a:t>
            </a:r>
          </a:p>
        </p:txBody>
      </p:sp>
      <p:sp>
        <p:nvSpPr>
          <p:cNvPr id="3" name="Section Subtitle"/>
          <p:cNvSpPr>
            <a:spLocks noGrp="1"/>
          </p:cNvSpPr>
          <p:nvPr>
            <p:ph type="body" sz="quarter" idx="14"/>
          </p:nvPr>
        </p:nvSpPr>
        <p:spPr>
          <a:xfrm>
            <a:off x="4076700" y="3760000"/>
            <a:ext cx="7000000" cy="1000000"/>
          </a:xfrm>
        </p:spPr>
        <p:txBody>
          <a:bodyPr anchor="t">
            <a:normAutofit/>
          </a:bodyPr>
          <a:lstStyle/>
          <a:p>
            <a:pPr marL="0" indent="0">
              <a:lnSpc>
                <a:spcPct val="115000"/>
              </a:lnSpc>
              <a:buNone/>
            </a:pPr>
            <a:r>
              <a:rPr lang="en-US" sz="2000" i="1">
                <a:solidFill>
                  <a:srgbClr val="CFEDFB"/>
                </a:solidFill>
                <a:latin typeface="Georgia" panose="02040502050405020303" pitchFamily="18" charset="0"/>
              </a:rPr>
              <a:t>Why consistency was required and how the data foundation was built</a:t>
            </a:r>
          </a:p>
        </p:txBody>
      </p:sp>
      <p:sp>
        <p:nvSpPr>
          <p:cNvPr id="4" name="Slide Number Placeholder 3">
            <a:extLst>
              <a:ext uri="{FF2B5EF4-FFF2-40B4-BE49-F238E27FC236}">
                <a16:creationId xmlns:a16="http://schemas.microsoft.com/office/drawing/2014/main" id="{360E9840-D3E5-C074-F2DB-063A0BC9A289}"/>
              </a:ext>
            </a:extLst>
          </p:cNvPr>
          <p:cNvSpPr>
            <a:spLocks noGrp="1"/>
          </p:cNvSpPr>
          <p:nvPr>
            <p:ph type="sldNum" sz="quarter" idx="12"/>
          </p:nvPr>
        </p:nvSpPr>
        <p:spPr/>
        <p:txBody>
          <a:bodyPr/>
          <a:lstStyle/>
          <a:p>
            <a:fld id="{BAF45662-B160-ED44-B3FC-960023CDBB23}" type="slidenum">
              <a:rPr lang="en-US" smtClean="0"/>
              <a:pPr/>
              <a:t>10</a:t>
            </a:fld>
            <a:endParaRPr lang="en-US"/>
          </a:p>
        </p:txBody>
      </p:sp>
    </p:spTree>
    <p:extLst>
      <p:ext uri="{BB962C8B-B14F-4D97-AF65-F5344CB8AC3E}">
        <p14:creationId xmlns:p14="http://schemas.microsoft.com/office/powerpoint/2010/main" val="22014286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F505E-B8FB-A94F-B114-20161B7F06F5}"/>
              </a:ext>
            </a:extLst>
          </p:cNvPr>
          <p:cNvSpPr>
            <a:spLocks noGrp="1"/>
          </p:cNvSpPr>
          <p:nvPr>
            <p:ph type="title"/>
          </p:nvPr>
        </p:nvSpPr>
        <p:spPr>
          <a:xfrm>
            <a:off x="583734" y="411480"/>
            <a:ext cx="11024532" cy="800000"/>
          </a:xfrm>
        </p:spPr>
        <p:txBody>
          <a:bodyPr>
            <a:normAutofit/>
          </a:bodyPr>
          <a:lstStyle/>
          <a:p>
            <a:r>
              <a:rPr lang="en-US">
                <a:solidFill>
                  <a:schemeClr val="bg1"/>
                </a:solidFill>
              </a:rPr>
              <a:t>Consistency First</a:t>
            </a:r>
          </a:p>
        </p:txBody>
      </p:sp>
      <p:sp>
        <p:nvSpPr>
          <p:cNvPr id="301" name="Card 01"/>
          <p:cNvSpPr/>
          <p:nvPr/>
        </p:nvSpPr>
        <p:spPr>
          <a:xfrm>
            <a:off x="583734" y="1750000"/>
            <a:ext cx="3474844" cy="2600000"/>
          </a:xfrm>
          <a:prstGeom prst="roundRect">
            <a:avLst>
              <a:gd name="adj" fmla="val 6000"/>
            </a:avLst>
          </a:prstGeom>
          <a:solidFill>
            <a:srgbClr val="FFFFFF"/>
          </a:solidFill>
          <a:ln w="12700">
            <a:solidFill>
              <a:srgbClr val="0D9DDB"/>
            </a:solidFill>
          </a:ln>
        </p:spPr>
        <p:txBody>
          <a:bodyPr/>
          <a:lstStyle/>
          <a:p>
            <a:endParaRPr lang="en-US"/>
          </a:p>
        </p:txBody>
      </p:sp>
      <p:sp>
        <p:nvSpPr>
          <p:cNvPr id="302" name="Num 01"/>
          <p:cNvSpPr txBox="1"/>
          <p:nvPr/>
        </p:nvSpPr>
        <p:spPr>
          <a:xfrm>
            <a:off x="783734" y="1890000"/>
            <a:ext cx="700000" cy="280000"/>
          </a:xfrm>
          <a:prstGeom prst="rect">
            <a:avLst/>
          </a:prstGeom>
          <a:noFill/>
        </p:spPr>
        <p:txBody>
          <a:bodyPr lIns="0" tIns="0" rIns="0" bIns="0"/>
          <a:lstStyle/>
          <a:p>
            <a:r>
              <a:rPr lang="en-US" sz="1400" b="1">
                <a:solidFill>
                  <a:srgbClr val="16B0AA"/>
                </a:solidFill>
                <a:latin typeface="Georgia" panose="020B0604020202020204" pitchFamily="34" charset="0"/>
              </a:rPr>
              <a:t>01</a:t>
            </a:r>
          </a:p>
        </p:txBody>
      </p:sp>
      <p:pic>
        <p:nvPicPr>
          <p:cNvPr id="303" name="Icon 01"/>
          <p:cNvPicPr>
            <a:picLocks noChangeAspect="1"/>
          </p:cNvPicPr>
          <p:nvPr/>
        </p:nvPicPr>
        <p:blipFill>
          <a:blip r:embed="rId2"/>
          <a:stretch>
            <a:fillRect/>
          </a:stretch>
        </p:blipFill>
        <p:spPr>
          <a:xfrm>
            <a:off x="1796156" y="2020000"/>
            <a:ext cx="1050000" cy="1050000"/>
          </a:xfrm>
          <a:prstGeom prst="rect">
            <a:avLst/>
          </a:prstGeom>
        </p:spPr>
      </p:pic>
      <p:sp>
        <p:nvSpPr>
          <p:cNvPr id="304" name="Text 01"/>
          <p:cNvSpPr txBox="1"/>
          <p:nvPr/>
        </p:nvSpPr>
        <p:spPr>
          <a:xfrm>
            <a:off x="813734" y="3230000"/>
            <a:ext cx="3014844" cy="1150000"/>
          </a:xfrm>
          <a:prstGeom prst="rect">
            <a:avLst/>
          </a:prstGeom>
          <a:noFill/>
        </p:spPr>
        <p:txBody>
          <a:bodyPr lIns="0" tIns="0" rIns="0" bIns="0" anchor="t"/>
          <a:lstStyle/>
          <a:p>
            <a:pPr algn="ctr">
              <a:spcAft>
                <a:spcPts val="500"/>
              </a:spcAft>
            </a:pPr>
            <a:r>
              <a:rPr lang="en-US" sz="1600" b="1" dirty="0">
                <a:solidFill>
                  <a:srgbClr val="0A6C99"/>
                </a:solidFill>
                <a:latin typeface="Georgia" panose="02040502050405020303" pitchFamily="18" charset="0"/>
              </a:rPr>
              <a:t>Standardization</a:t>
            </a:r>
          </a:p>
          <a:p>
            <a:pPr algn="ctr">
              <a:lnSpc>
                <a:spcPct val="110000"/>
              </a:lnSpc>
            </a:pPr>
            <a:r>
              <a:rPr lang="en-US" sz="1200" dirty="0">
                <a:solidFill>
                  <a:srgbClr val="595959"/>
                </a:solidFill>
                <a:latin typeface="Georgia" panose="02040502050405020303" pitchFamily="18" charset="0"/>
              </a:rPr>
              <a:t>Consistent UiPath naming and folder structures enabled accuracy.</a:t>
            </a:r>
          </a:p>
        </p:txBody>
      </p:sp>
      <p:sp>
        <p:nvSpPr>
          <p:cNvPr id="305" name="Card 02"/>
          <p:cNvSpPr/>
          <p:nvPr/>
        </p:nvSpPr>
        <p:spPr>
          <a:xfrm>
            <a:off x="4358578" y="1750000"/>
            <a:ext cx="3474844" cy="2600000"/>
          </a:xfrm>
          <a:prstGeom prst="roundRect">
            <a:avLst>
              <a:gd name="adj" fmla="val 6000"/>
            </a:avLst>
          </a:prstGeom>
          <a:solidFill>
            <a:srgbClr val="FFFFFF"/>
          </a:solidFill>
          <a:ln w="12700">
            <a:solidFill>
              <a:srgbClr val="0D9DDB"/>
            </a:solidFill>
          </a:ln>
        </p:spPr>
        <p:txBody>
          <a:bodyPr/>
          <a:lstStyle/>
          <a:p>
            <a:endParaRPr lang="en-US"/>
          </a:p>
        </p:txBody>
      </p:sp>
      <p:sp>
        <p:nvSpPr>
          <p:cNvPr id="306" name="Num 02"/>
          <p:cNvSpPr txBox="1"/>
          <p:nvPr/>
        </p:nvSpPr>
        <p:spPr>
          <a:xfrm>
            <a:off x="4558578" y="1890000"/>
            <a:ext cx="700000" cy="280000"/>
          </a:xfrm>
          <a:prstGeom prst="rect">
            <a:avLst/>
          </a:prstGeom>
          <a:noFill/>
        </p:spPr>
        <p:txBody>
          <a:bodyPr lIns="0" tIns="0" rIns="0" bIns="0"/>
          <a:lstStyle/>
          <a:p>
            <a:r>
              <a:rPr lang="en-US" sz="1400" b="1">
                <a:solidFill>
                  <a:srgbClr val="16B0AA"/>
                </a:solidFill>
                <a:latin typeface="Georgia" panose="020B0604020202020204" pitchFamily="34" charset="0"/>
              </a:rPr>
              <a:t>02</a:t>
            </a:r>
          </a:p>
        </p:txBody>
      </p:sp>
      <p:pic>
        <p:nvPicPr>
          <p:cNvPr id="307" name="Icon 02"/>
          <p:cNvPicPr>
            <a:picLocks noChangeAspect="1"/>
          </p:cNvPicPr>
          <p:nvPr/>
        </p:nvPicPr>
        <p:blipFill>
          <a:blip r:embed="rId3"/>
          <a:stretch>
            <a:fillRect/>
          </a:stretch>
        </p:blipFill>
        <p:spPr>
          <a:xfrm>
            <a:off x="5571000" y="2020000"/>
            <a:ext cx="1050000" cy="1050000"/>
          </a:xfrm>
          <a:prstGeom prst="rect">
            <a:avLst/>
          </a:prstGeom>
        </p:spPr>
      </p:pic>
      <p:sp>
        <p:nvSpPr>
          <p:cNvPr id="308" name="Text 02"/>
          <p:cNvSpPr txBox="1"/>
          <p:nvPr/>
        </p:nvSpPr>
        <p:spPr>
          <a:xfrm>
            <a:off x="4588578" y="3230000"/>
            <a:ext cx="3014844" cy="1150000"/>
          </a:xfrm>
          <a:prstGeom prst="rect">
            <a:avLst/>
          </a:prstGeom>
          <a:noFill/>
        </p:spPr>
        <p:txBody>
          <a:bodyPr lIns="0" tIns="0" rIns="0" bIns="0" anchor="t"/>
          <a:lstStyle/>
          <a:p>
            <a:pPr algn="ctr">
              <a:spcAft>
                <a:spcPts val="500"/>
              </a:spcAft>
            </a:pPr>
            <a:r>
              <a:rPr lang="en-US" sz="1600" b="1" dirty="0">
                <a:solidFill>
                  <a:srgbClr val="0A6C99"/>
                </a:solidFill>
                <a:latin typeface="Georgia" panose="02040502050405020303" pitchFamily="18" charset="0"/>
              </a:rPr>
              <a:t>ServiceNow Setup</a:t>
            </a:r>
          </a:p>
          <a:p>
            <a:pPr algn="ctr">
              <a:lnSpc>
                <a:spcPct val="110000"/>
              </a:lnSpc>
            </a:pPr>
            <a:r>
              <a:rPr lang="en-US" sz="1200">
                <a:solidFill>
                  <a:srgbClr val="595959"/>
                </a:solidFill>
                <a:latin typeface="Georgia" panose="020B0604020202020204" pitchFamily="34" charset="0"/>
              </a:rPr>
              <a:t>Clear categories and priorities ensured reliable assignment.</a:t>
            </a:r>
          </a:p>
        </p:txBody>
      </p:sp>
      <p:sp>
        <p:nvSpPr>
          <p:cNvPr id="309" name="Card 03"/>
          <p:cNvSpPr/>
          <p:nvPr/>
        </p:nvSpPr>
        <p:spPr>
          <a:xfrm>
            <a:off x="8133422" y="1750000"/>
            <a:ext cx="3474844" cy="2600000"/>
          </a:xfrm>
          <a:prstGeom prst="roundRect">
            <a:avLst>
              <a:gd name="adj" fmla="val 6000"/>
            </a:avLst>
          </a:prstGeom>
          <a:solidFill>
            <a:srgbClr val="FFFFFF"/>
          </a:solidFill>
          <a:ln w="12700">
            <a:solidFill>
              <a:srgbClr val="0D9DDB"/>
            </a:solidFill>
          </a:ln>
        </p:spPr>
        <p:txBody>
          <a:bodyPr/>
          <a:lstStyle/>
          <a:p>
            <a:endParaRPr lang="en-US"/>
          </a:p>
        </p:txBody>
      </p:sp>
      <p:sp>
        <p:nvSpPr>
          <p:cNvPr id="310" name="Num 03"/>
          <p:cNvSpPr txBox="1"/>
          <p:nvPr/>
        </p:nvSpPr>
        <p:spPr>
          <a:xfrm>
            <a:off x="8333422" y="1890000"/>
            <a:ext cx="700000" cy="280000"/>
          </a:xfrm>
          <a:prstGeom prst="rect">
            <a:avLst/>
          </a:prstGeom>
          <a:noFill/>
        </p:spPr>
        <p:txBody>
          <a:bodyPr lIns="0" tIns="0" rIns="0" bIns="0"/>
          <a:lstStyle/>
          <a:p>
            <a:r>
              <a:rPr lang="en-US" sz="1400" b="1">
                <a:solidFill>
                  <a:srgbClr val="16B0AA"/>
                </a:solidFill>
                <a:latin typeface="Georgia" panose="020B0604020202020204" pitchFamily="34" charset="0"/>
              </a:rPr>
              <a:t>03</a:t>
            </a:r>
          </a:p>
        </p:txBody>
      </p:sp>
      <p:pic>
        <p:nvPicPr>
          <p:cNvPr id="311" name="Icon 03"/>
          <p:cNvPicPr>
            <a:picLocks noChangeAspect="1"/>
          </p:cNvPicPr>
          <p:nvPr/>
        </p:nvPicPr>
        <p:blipFill>
          <a:blip r:embed="rId4"/>
          <a:stretch>
            <a:fillRect/>
          </a:stretch>
        </p:blipFill>
        <p:spPr>
          <a:xfrm>
            <a:off x="9345844" y="2020000"/>
            <a:ext cx="1050000" cy="1050000"/>
          </a:xfrm>
          <a:prstGeom prst="rect">
            <a:avLst/>
          </a:prstGeom>
        </p:spPr>
      </p:pic>
      <p:sp>
        <p:nvSpPr>
          <p:cNvPr id="312" name="Text 03"/>
          <p:cNvSpPr txBox="1"/>
          <p:nvPr/>
        </p:nvSpPr>
        <p:spPr>
          <a:xfrm>
            <a:off x="8363422" y="3230000"/>
            <a:ext cx="3014844" cy="1150000"/>
          </a:xfrm>
          <a:prstGeom prst="rect">
            <a:avLst/>
          </a:prstGeom>
          <a:noFill/>
        </p:spPr>
        <p:txBody>
          <a:bodyPr lIns="0" tIns="0" rIns="0" bIns="0" anchor="t"/>
          <a:lstStyle/>
          <a:p>
            <a:pPr algn="ctr">
              <a:spcAft>
                <a:spcPts val="500"/>
              </a:spcAft>
            </a:pPr>
            <a:r>
              <a:rPr lang="en-US" sz="1600" b="1" dirty="0">
                <a:solidFill>
                  <a:srgbClr val="0A6C99"/>
                </a:solidFill>
                <a:latin typeface="Georgia" panose="02040502050405020303" pitchFamily="18" charset="0"/>
              </a:rPr>
              <a:t>Reliable Monitoring</a:t>
            </a:r>
          </a:p>
          <a:p>
            <a:pPr algn="ctr">
              <a:lnSpc>
                <a:spcPct val="110000"/>
              </a:lnSpc>
            </a:pPr>
            <a:r>
              <a:rPr lang="en-US" sz="1200" dirty="0">
                <a:solidFill>
                  <a:srgbClr val="595959"/>
                </a:solidFill>
                <a:latin typeface="Georgia" panose="02040502050405020303" pitchFamily="18" charset="0"/>
              </a:rPr>
              <a:t>Predictable notification formats enabled effective parsing.</a:t>
            </a:r>
          </a:p>
        </p:txBody>
      </p:sp>
      <p:sp>
        <p:nvSpPr>
          <p:cNvPr id="380" name="Outcome Bar"/>
          <p:cNvSpPr/>
          <p:nvPr/>
        </p:nvSpPr>
        <p:spPr>
          <a:xfrm>
            <a:off x="583734" y="4750000"/>
            <a:ext cx="11024532" cy="1000000"/>
          </a:xfrm>
          <a:prstGeom prst="roundRect">
            <a:avLst>
              <a:gd name="adj" fmla="val 8000"/>
            </a:avLst>
          </a:prstGeom>
          <a:solidFill>
            <a:srgbClr val="0D9DDB"/>
          </a:solidFill>
          <a:ln>
            <a:noFill/>
          </a:ln>
        </p:spPr>
        <p:txBody>
          <a:bodyPr lIns="365760" rIns="365760" anchor="ctr"/>
          <a:lstStyle/>
          <a:p>
            <a:pPr algn="ctr">
              <a:spcAft>
                <a:spcPts val="300"/>
              </a:spcAft>
            </a:pPr>
            <a:r>
              <a:rPr lang="en-US" sz="1600" b="1" spc="300" dirty="0">
                <a:solidFill>
                  <a:srgbClr val="BDE9FA"/>
                </a:solidFill>
                <a:latin typeface="Georgia" panose="02040502050405020303" pitchFamily="18" charset="0"/>
              </a:rPr>
              <a:t>THE PAYOFF</a:t>
            </a:r>
          </a:p>
          <a:p>
            <a:pPr algn="ctr"/>
            <a:r>
              <a:rPr lang="en-US" sz="1800" b="1" dirty="0">
                <a:solidFill>
                  <a:srgbClr val="FFFFFF"/>
                </a:solidFill>
                <a:latin typeface="Georgia" panose="02040502050405020303" pitchFamily="18" charset="0"/>
              </a:rPr>
              <a:t>Enforcing standards upfront reduced rework and built trust in the data</a:t>
            </a:r>
          </a:p>
        </p:txBody>
      </p:sp>
      <p:sp>
        <p:nvSpPr>
          <p:cNvPr id="3" name="Slide Number Placeholder 2">
            <a:extLst>
              <a:ext uri="{FF2B5EF4-FFF2-40B4-BE49-F238E27FC236}">
                <a16:creationId xmlns:a16="http://schemas.microsoft.com/office/drawing/2014/main" id="{EC65A449-0404-A5A0-C824-E7FCB354EBCB}"/>
              </a:ext>
            </a:extLst>
          </p:cNvPr>
          <p:cNvSpPr>
            <a:spLocks noGrp="1"/>
          </p:cNvSpPr>
          <p:nvPr>
            <p:ph type="sldNum" sz="quarter" idx="12"/>
          </p:nvPr>
        </p:nvSpPr>
        <p:spPr/>
        <p:txBody>
          <a:bodyPr/>
          <a:lstStyle/>
          <a:p>
            <a:fld id="{BAF45662-B160-ED44-B3FC-960023CDBB23}" type="slidenum">
              <a:rPr lang="en-US" smtClean="0"/>
              <a:pPr/>
              <a:t>11</a:t>
            </a:fld>
            <a:endParaRPr lang="en-US"/>
          </a:p>
        </p:txBody>
      </p:sp>
      <p:sp>
        <p:nvSpPr>
          <p:cNvPr id="4" name="Slide Number Placeholder 5">
            <a:extLst>
              <a:ext uri="{FF2B5EF4-FFF2-40B4-BE49-F238E27FC236}">
                <a16:creationId xmlns:a16="http://schemas.microsoft.com/office/drawing/2014/main" id="{C7A5638F-3C02-3797-F597-6FE57F0D9A01}"/>
              </a:ext>
            </a:extLst>
          </p:cNvPr>
          <p:cNvSpPr txBox="1">
            <a:spLocks/>
          </p:cNvSpPr>
          <p:nvPr/>
        </p:nvSpPr>
        <p:spPr>
          <a:xfrm>
            <a:off x="8587154" y="6492875"/>
            <a:ext cx="3086100" cy="365125"/>
          </a:xfrm>
          <a:prstGeom prst="rect">
            <a:avLst/>
          </a:prstGeom>
        </p:spPr>
        <p:txBody>
          <a:bodyPr vert="horz" lIns="91440" tIns="45720" rIns="91440" bIns="45720" rtlCol="0" anchor="ctr">
            <a:normAutofit/>
          </a:bodyPr>
          <a:lstStyle>
            <a:defPPr>
              <a:defRPr lang="en-US"/>
            </a:defPPr>
            <a:lvl1pPr marL="0" indent="0" algn="r" defTabSz="914400" rtl="0" eaLnBrk="1" latinLnBrk="0" hangingPunct="1">
              <a:lnSpc>
                <a:spcPct val="90000"/>
              </a:lnSpc>
              <a:spcBef>
                <a:spcPts val="1000"/>
              </a:spcBef>
              <a:buFont typeface="Arial" panose="020B0604020202020204" pitchFamily="34" charset="0"/>
              <a:buNone/>
              <a:defRPr sz="1600" b="1" i="0" kern="1200">
                <a:solidFill>
                  <a:schemeClr val="accent6">
                    <a:lumMod val="40000"/>
                    <a:lumOff val="60000"/>
                  </a:schemeClr>
                </a:solidFill>
                <a:latin typeface="Georgia" panose="02040502050405020303" pitchFamily="18"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BAF45662-B160-ED44-B3FC-960023CDBB23}" type="slidenum">
              <a:rPr lang="en-US" smtClean="0"/>
              <a:pPr/>
              <a:t>11</a:t>
            </a:fld>
            <a:endParaRPr lang="en-US" dirty="0"/>
          </a:p>
        </p:txBody>
      </p:sp>
    </p:spTree>
    <p:extLst>
      <p:ext uri="{BB962C8B-B14F-4D97-AF65-F5344CB8AC3E}">
        <p14:creationId xmlns:p14="http://schemas.microsoft.com/office/powerpoint/2010/main" val="12973472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normAutofit fontScale="90000"/>
          </a:bodyPr>
          <a:lstStyle/>
          <a:p>
            <a:r>
              <a:rPr lang="en-US"/>
              <a:t>Building the Data Foundation</a:t>
            </a:r>
          </a:p>
        </p:txBody>
      </p:sp>
      <p:sp>
        <p:nvSpPr>
          <p:cNvPr id="12" name="Panel Heading"/>
          <p:cNvSpPr txBox="1"/>
          <p:nvPr/>
        </p:nvSpPr>
        <p:spPr>
          <a:xfrm>
            <a:off x="336550" y="1120000"/>
            <a:ext cx="3000000" cy="1150000"/>
          </a:xfrm>
          <a:prstGeom prst="rect">
            <a:avLst/>
          </a:prstGeom>
          <a:noFill/>
        </p:spPr>
        <p:txBody>
          <a:bodyPr wrap="square" lIns="0" tIns="0" rIns="0" bIns="0" rtlCol="0" anchor="t">
            <a:normAutofit/>
          </a:bodyPr>
          <a:lstStyle/>
          <a:p>
            <a:pPr marL="0" indent="0">
              <a:lnSpc>
                <a:spcPct val="108000"/>
              </a:lnSpc>
              <a:buNone/>
            </a:pPr>
            <a:r>
              <a:rPr lang="en-US" sz="2000" b="1" dirty="0">
                <a:solidFill>
                  <a:srgbClr val="FFFFFF"/>
                </a:solidFill>
                <a:latin typeface="Georgia"/>
                <a:cs typeface="Georgia"/>
              </a:rPr>
              <a:t>Turning raw signals into actionable incidents</a:t>
            </a:r>
          </a:p>
        </p:txBody>
      </p:sp>
      <p:sp>
        <p:nvSpPr>
          <p:cNvPr id="15" name="Content Placeholder 14"/>
          <p:cNvSpPr>
            <a:spLocks noGrp="1"/>
          </p:cNvSpPr>
          <p:nvPr>
            <p:ph sz="half" idx="2"/>
          </p:nvPr>
        </p:nvSpPr>
        <p:spPr>
          <a:xfrm>
            <a:off x="336550" y="2420000"/>
            <a:ext cx="3000000" cy="3500000"/>
          </a:xfrm>
        </p:spPr>
        <p:txBody>
          <a:bodyPr anchor="t">
            <a:normAutofit/>
          </a:bodyPr>
          <a:lstStyle/>
          <a:p>
            <a:pPr marL="0" indent="0">
              <a:lnSpc>
                <a:spcPct val="112000"/>
              </a:lnSpc>
              <a:spcBef>
                <a:spcPts val="0"/>
              </a:spcBef>
              <a:buNone/>
            </a:pPr>
            <a:r>
              <a:rPr lang="en-US" sz="1400" b="1" dirty="0">
                <a:solidFill>
                  <a:srgbClr val="FFFFFF"/>
                </a:solidFill>
                <a:latin typeface="Georgia" panose="02040502050405020303" pitchFamily="18" charset="0"/>
                <a:cs typeface="Georgia"/>
              </a:rPr>
              <a:t>Inventory and Mapping</a:t>
            </a:r>
          </a:p>
          <a:p>
            <a:pPr marL="0" indent="0">
              <a:lnSpc>
                <a:spcPct val="112000"/>
              </a:lnSpc>
              <a:spcBef>
                <a:spcPts val="200"/>
              </a:spcBef>
              <a:buNone/>
            </a:pPr>
            <a:r>
              <a:rPr lang="en-US" sz="1150">
                <a:solidFill>
                  <a:srgbClr val="CFEDFB"/>
                </a:solidFill>
                <a:latin typeface="Georgia" panose="02040502050405020303" pitchFamily="18" charset="0"/>
                <a:cs typeface="Georgia"/>
              </a:rPr>
              <a:t>Link automations, identifiers, and ownership.</a:t>
            </a:r>
          </a:p>
          <a:p>
            <a:pPr marL="0" indent="0">
              <a:lnSpc>
                <a:spcPct val="112000"/>
              </a:lnSpc>
              <a:spcBef>
                <a:spcPts val="1100"/>
              </a:spcBef>
              <a:buNone/>
            </a:pPr>
            <a:r>
              <a:rPr lang="en-US" sz="1400" b="1" dirty="0">
                <a:solidFill>
                  <a:srgbClr val="FFFFFF"/>
                </a:solidFill>
                <a:latin typeface="Georgia" panose="02040502050405020303" pitchFamily="18" charset="0"/>
                <a:cs typeface="Georgia"/>
              </a:rPr>
              <a:t>Classification and Routing</a:t>
            </a:r>
          </a:p>
          <a:p>
            <a:pPr marL="0" indent="0">
              <a:lnSpc>
                <a:spcPct val="112000"/>
              </a:lnSpc>
              <a:spcBef>
                <a:spcPts val="200"/>
              </a:spcBef>
              <a:buNone/>
            </a:pPr>
            <a:r>
              <a:rPr lang="en-US" sz="1150">
                <a:solidFill>
                  <a:srgbClr val="CFEDFB"/>
                </a:solidFill>
                <a:latin typeface="Georgia" panose="02040502050405020303" pitchFamily="18" charset="0"/>
                <a:cs typeface="Georgia"/>
              </a:rPr>
              <a:t>Separate fault types and route them to the right teams.</a:t>
            </a:r>
          </a:p>
          <a:p>
            <a:pPr marL="0" indent="0">
              <a:lnSpc>
                <a:spcPct val="112000"/>
              </a:lnSpc>
              <a:spcBef>
                <a:spcPts val="1100"/>
              </a:spcBef>
              <a:buNone/>
            </a:pPr>
            <a:r>
              <a:rPr lang="en-US" sz="1400" b="1" dirty="0">
                <a:solidFill>
                  <a:srgbClr val="FFFFFF"/>
                </a:solidFill>
                <a:latin typeface="Georgia" panose="02040502050405020303" pitchFamily="18" charset="0"/>
                <a:cs typeface="Georgia"/>
              </a:rPr>
              <a:t>Normalized Repository</a:t>
            </a:r>
          </a:p>
          <a:p>
            <a:pPr marL="0" indent="0">
              <a:lnSpc>
                <a:spcPct val="112000"/>
              </a:lnSpc>
              <a:spcBef>
                <a:spcPts val="200"/>
              </a:spcBef>
              <a:buNone/>
            </a:pPr>
            <a:r>
              <a:rPr lang="en-US" sz="1150">
                <a:solidFill>
                  <a:srgbClr val="CFEDFB"/>
                </a:solidFill>
                <a:latin typeface="Georgia" panose="02040502050405020303" pitchFamily="18" charset="0"/>
                <a:cs typeface="Georgia"/>
              </a:rPr>
              <a:t>Enrich raw inputs into incidents an analyst can act on.</a:t>
            </a:r>
          </a:p>
        </p:txBody>
      </p:sp>
      <p:sp>
        <p:nvSpPr>
          <p:cNvPr id="210" name="Col A Card"/>
          <p:cNvSpPr/>
          <p:nvPr/>
        </p:nvSpPr>
        <p:spPr>
          <a:xfrm>
            <a:off x="4088921" y="1880000"/>
            <a:ext cx="2255926" cy="3320000"/>
          </a:xfrm>
          <a:prstGeom prst="roundRect">
            <a:avLst>
              <a:gd name="adj" fmla="val 8000"/>
            </a:avLst>
          </a:prstGeom>
          <a:solidFill>
            <a:srgbClr val="FFFFFF"/>
          </a:solidFill>
          <a:ln w="12700">
            <a:solidFill>
              <a:srgbClr val="B9C3C9"/>
            </a:solidFill>
          </a:ln>
        </p:spPr>
        <p:txBody>
          <a:bodyPr wrap="square" lIns="120000" tIns="90000" rIns="120000" bIns="90000" rtlCol="0" anchor="ctr">
            <a:normAutofit/>
          </a:bodyPr>
          <a:lstStyle/>
          <a:p>
            <a:endParaRPr lang="en-US" dirty="0">
              <a:latin typeface="Georgia" panose="02040502050405020303" pitchFamily="18" charset="0"/>
            </a:endParaRPr>
          </a:p>
        </p:txBody>
      </p:sp>
      <p:sp>
        <p:nvSpPr>
          <p:cNvPr id="211" name="A eyebrow"/>
          <p:cNvSpPr/>
          <p:nvPr/>
        </p:nvSpPr>
        <p:spPr>
          <a:xfrm>
            <a:off x="4238921" y="2060000"/>
            <a:ext cx="1955926" cy="240000"/>
          </a:xfrm>
          <a:prstGeom prst="rect">
            <a:avLst/>
          </a:prstGeom>
          <a:noFill/>
          <a:ln>
            <a:noFill/>
          </a:ln>
        </p:spPr>
        <p:txBody>
          <a:bodyPr wrap="square" lIns="0" tIns="0" rIns="0" bIns="0" rtlCol="0" anchor="ctr">
            <a:normAutofit/>
          </a:bodyPr>
          <a:lstStyle/>
          <a:p>
            <a:pPr marL="0" indent="0" algn="l">
              <a:lnSpc>
                <a:spcPct val="100000"/>
              </a:lnSpc>
              <a:buNone/>
            </a:pPr>
            <a:r>
              <a:rPr lang="en-US" sz="900" b="1" spc="200">
                <a:solidFill>
                  <a:srgbClr val="5B6A72"/>
                </a:solidFill>
                <a:latin typeface="Georgia"/>
                <a:cs typeface="Georgia"/>
              </a:rPr>
              <a:t>RAW INPUT</a:t>
            </a:r>
          </a:p>
        </p:txBody>
      </p:sp>
      <p:sp>
        <p:nvSpPr>
          <p:cNvPr id="212" name="A title"/>
          <p:cNvSpPr/>
          <p:nvPr/>
        </p:nvSpPr>
        <p:spPr>
          <a:xfrm>
            <a:off x="4238921" y="2330000"/>
            <a:ext cx="1955926" cy="420000"/>
          </a:xfrm>
          <a:prstGeom prst="rect">
            <a:avLst/>
          </a:prstGeom>
          <a:noFill/>
          <a:ln>
            <a:noFill/>
          </a:ln>
        </p:spPr>
        <p:txBody>
          <a:bodyPr wrap="square" lIns="0" tIns="0" rIns="0" bIns="0" rtlCol="0" anchor="ctr">
            <a:normAutofit/>
          </a:bodyPr>
          <a:lstStyle/>
          <a:p>
            <a:pPr marL="0" indent="0" algn="l">
              <a:lnSpc>
                <a:spcPct val="100000"/>
              </a:lnSpc>
              <a:buNone/>
            </a:pPr>
            <a:r>
              <a:rPr lang="en-US" sz="1400" b="1">
                <a:solidFill>
                  <a:srgbClr val="5B6A72"/>
                </a:solidFill>
                <a:latin typeface="Georgia"/>
                <a:cs typeface="Georgia"/>
              </a:rPr>
              <a:t>Scattered Signals</a:t>
            </a:r>
          </a:p>
        </p:txBody>
      </p:sp>
      <p:sp>
        <p:nvSpPr>
          <p:cNvPr id="220" name="A chip 0"/>
          <p:cNvSpPr/>
          <p:nvPr/>
        </p:nvSpPr>
        <p:spPr>
          <a:xfrm>
            <a:off x="4238921" y="2880000"/>
            <a:ext cx="1955926" cy="460000"/>
          </a:xfrm>
          <a:prstGeom prst="roundRect">
            <a:avLst>
              <a:gd name="adj" fmla="val 14000"/>
            </a:avLst>
          </a:prstGeom>
          <a:solidFill>
            <a:srgbClr val="F2F5F6"/>
          </a:solidFill>
          <a:ln>
            <a:noFill/>
          </a:ln>
        </p:spPr>
        <p:txBody>
          <a:bodyPr wrap="square" lIns="110000" tIns="0" rIns="110000" bIns="0" rtlCol="0" anchor="ctr">
            <a:normAutofit/>
          </a:bodyPr>
          <a:lstStyle/>
          <a:p>
            <a:pPr marL="0" indent="0" algn="l">
              <a:lnSpc>
                <a:spcPct val="100000"/>
              </a:lnSpc>
              <a:buNone/>
            </a:pPr>
            <a:r>
              <a:rPr lang="en-US" sz="1000">
                <a:solidFill>
                  <a:srgbClr val="595959"/>
                </a:solidFill>
                <a:latin typeface="Georgia"/>
                <a:cs typeface="Georgia"/>
              </a:rPr>
              <a:t>Orchestrator job logs</a:t>
            </a:r>
          </a:p>
        </p:txBody>
      </p:sp>
      <p:sp>
        <p:nvSpPr>
          <p:cNvPr id="221" name="A chip 1"/>
          <p:cNvSpPr/>
          <p:nvPr/>
        </p:nvSpPr>
        <p:spPr>
          <a:xfrm>
            <a:off x="4238921" y="3470000"/>
            <a:ext cx="1955926" cy="460000"/>
          </a:xfrm>
          <a:prstGeom prst="roundRect">
            <a:avLst>
              <a:gd name="adj" fmla="val 14000"/>
            </a:avLst>
          </a:prstGeom>
          <a:solidFill>
            <a:srgbClr val="F2F5F6"/>
          </a:solidFill>
          <a:ln>
            <a:noFill/>
          </a:ln>
        </p:spPr>
        <p:txBody>
          <a:bodyPr wrap="square" lIns="110000" tIns="0" rIns="110000" bIns="0" rtlCol="0" anchor="ctr">
            <a:normAutofit/>
          </a:bodyPr>
          <a:lstStyle/>
          <a:p>
            <a:pPr marL="0" indent="0" algn="l">
              <a:lnSpc>
                <a:spcPct val="100000"/>
              </a:lnSpc>
              <a:buNone/>
            </a:pPr>
            <a:r>
              <a:rPr lang="en-US" sz="1000">
                <a:solidFill>
                  <a:srgbClr val="595959"/>
                </a:solidFill>
                <a:latin typeface="Georgia"/>
                <a:cs typeface="Georgia"/>
              </a:rPr>
              <a:t>Assorted error codes</a:t>
            </a:r>
          </a:p>
        </p:txBody>
      </p:sp>
      <p:sp>
        <p:nvSpPr>
          <p:cNvPr id="222" name="A chip 2"/>
          <p:cNvSpPr/>
          <p:nvPr/>
        </p:nvSpPr>
        <p:spPr>
          <a:xfrm>
            <a:off x="4238921" y="4060000"/>
            <a:ext cx="1955926" cy="460000"/>
          </a:xfrm>
          <a:prstGeom prst="roundRect">
            <a:avLst>
              <a:gd name="adj" fmla="val 14000"/>
            </a:avLst>
          </a:prstGeom>
          <a:solidFill>
            <a:srgbClr val="F2F5F6"/>
          </a:solidFill>
          <a:ln>
            <a:noFill/>
          </a:ln>
        </p:spPr>
        <p:txBody>
          <a:bodyPr wrap="square" lIns="110000" tIns="0" rIns="110000" bIns="0" rtlCol="0" anchor="ctr">
            <a:normAutofit/>
          </a:bodyPr>
          <a:lstStyle/>
          <a:p>
            <a:pPr marL="0" indent="0" algn="l">
              <a:lnSpc>
                <a:spcPct val="100000"/>
              </a:lnSpc>
              <a:buNone/>
            </a:pPr>
            <a:r>
              <a:rPr lang="en-US" sz="1000">
                <a:solidFill>
                  <a:srgbClr val="595959"/>
                </a:solidFill>
                <a:latin typeface="Georgia"/>
                <a:cs typeface="Georgia"/>
              </a:rPr>
              <a:t>Free-text fault notes</a:t>
            </a:r>
          </a:p>
        </p:txBody>
      </p:sp>
      <p:sp>
        <p:nvSpPr>
          <p:cNvPr id="223" name="A chip 3"/>
          <p:cNvSpPr/>
          <p:nvPr/>
        </p:nvSpPr>
        <p:spPr>
          <a:xfrm>
            <a:off x="4238921" y="4650000"/>
            <a:ext cx="1955926" cy="460000"/>
          </a:xfrm>
          <a:prstGeom prst="roundRect">
            <a:avLst>
              <a:gd name="adj" fmla="val 14000"/>
            </a:avLst>
          </a:prstGeom>
          <a:solidFill>
            <a:srgbClr val="F2F5F6"/>
          </a:solidFill>
          <a:ln>
            <a:noFill/>
          </a:ln>
        </p:spPr>
        <p:txBody>
          <a:bodyPr wrap="square" lIns="110000" tIns="0" rIns="110000" bIns="0" rtlCol="0" anchor="ctr">
            <a:normAutofit/>
          </a:bodyPr>
          <a:lstStyle/>
          <a:p>
            <a:pPr marL="0" indent="0" algn="l">
              <a:lnSpc>
                <a:spcPct val="100000"/>
              </a:lnSpc>
              <a:buNone/>
            </a:pPr>
            <a:r>
              <a:rPr lang="en-US" sz="1000">
                <a:solidFill>
                  <a:srgbClr val="595959"/>
                </a:solidFill>
                <a:latin typeface="Georgia"/>
                <a:cs typeface="Georgia"/>
              </a:rPr>
              <a:t>No shared identifier</a:t>
            </a:r>
          </a:p>
        </p:txBody>
      </p:sp>
      <p:sp>
        <p:nvSpPr>
          <p:cNvPr id="230" name="Flow Arrow"/>
          <p:cNvSpPr/>
          <p:nvPr/>
        </p:nvSpPr>
        <p:spPr>
          <a:xfrm>
            <a:off x="6404847" y="3430000"/>
            <a:ext cx="300000" cy="220000"/>
          </a:xfrm>
          <a:prstGeom prst="rightArrow">
            <a:avLst>
              <a:gd name="adj1" fmla="val 50000"/>
              <a:gd name="adj2" fmla="val 55000"/>
            </a:avLst>
          </a:prstGeom>
          <a:solidFill>
            <a:srgbClr val="B9C3C9"/>
          </a:solidFill>
          <a:ln>
            <a:noFill/>
          </a:ln>
        </p:spPr>
        <p:txBody>
          <a:bodyPr/>
          <a:lstStyle/>
          <a:p>
            <a:endParaRPr lang="en-US"/>
          </a:p>
        </p:txBody>
      </p:sp>
      <p:sp>
        <p:nvSpPr>
          <p:cNvPr id="240" name="Col B Card"/>
          <p:cNvSpPr/>
          <p:nvPr/>
        </p:nvSpPr>
        <p:spPr>
          <a:xfrm>
            <a:off x="6764847" y="1880000"/>
            <a:ext cx="2255926" cy="3320000"/>
          </a:xfrm>
          <a:prstGeom prst="roundRect">
            <a:avLst>
              <a:gd name="adj" fmla="val 8000"/>
            </a:avLst>
          </a:prstGeom>
          <a:solidFill>
            <a:srgbClr val="FFFFFF"/>
          </a:solidFill>
          <a:ln w="12700">
            <a:solidFill>
              <a:srgbClr val="0D9DDB"/>
            </a:solidFill>
          </a:ln>
        </p:spPr>
        <p:txBody>
          <a:bodyPr wrap="square" lIns="120000" tIns="90000" rIns="120000" bIns="90000" rtlCol="0" anchor="ctr">
            <a:normAutofit/>
          </a:bodyPr>
          <a:lstStyle/>
          <a:p>
            <a:endParaRPr lang="en-US" dirty="0">
              <a:latin typeface="Georgia" panose="02040502050405020303" pitchFamily="18" charset="0"/>
            </a:endParaRPr>
          </a:p>
        </p:txBody>
      </p:sp>
      <p:sp>
        <p:nvSpPr>
          <p:cNvPr id="241" name="B eyebrow"/>
          <p:cNvSpPr/>
          <p:nvPr/>
        </p:nvSpPr>
        <p:spPr>
          <a:xfrm>
            <a:off x="6914847" y="2060000"/>
            <a:ext cx="1955926" cy="240000"/>
          </a:xfrm>
          <a:prstGeom prst="rect">
            <a:avLst/>
          </a:prstGeom>
          <a:noFill/>
          <a:ln>
            <a:noFill/>
          </a:ln>
        </p:spPr>
        <p:txBody>
          <a:bodyPr wrap="square" lIns="0" tIns="0" rIns="0" bIns="0" rtlCol="0" anchor="ctr">
            <a:normAutofit/>
          </a:bodyPr>
          <a:lstStyle/>
          <a:p>
            <a:pPr marL="0" indent="0" algn="l">
              <a:lnSpc>
                <a:spcPct val="100000"/>
              </a:lnSpc>
              <a:buNone/>
            </a:pPr>
            <a:r>
              <a:rPr lang="en-US" sz="900" b="1" spc="200">
                <a:solidFill>
                  <a:srgbClr val="16B0AA"/>
                </a:solidFill>
                <a:latin typeface="Georgia"/>
                <a:cs typeface="Georgia"/>
              </a:rPr>
              <a:t>WHAT WE BUILT</a:t>
            </a:r>
          </a:p>
        </p:txBody>
      </p:sp>
      <p:sp>
        <p:nvSpPr>
          <p:cNvPr id="250" name="B step 0"/>
          <p:cNvSpPr/>
          <p:nvPr/>
        </p:nvSpPr>
        <p:spPr>
          <a:xfrm>
            <a:off x="6914847" y="2440000"/>
            <a:ext cx="1955926" cy="770000"/>
          </a:xfrm>
          <a:prstGeom prst="rect">
            <a:avLst/>
          </a:prstGeom>
          <a:noFill/>
          <a:ln>
            <a:noFill/>
          </a:ln>
        </p:spPr>
        <p:txBody>
          <a:bodyPr wrap="square" lIns="0" tIns="0" rIns="0" bIns="0" rtlCol="0" anchor="ctr">
            <a:normAutofit/>
          </a:bodyPr>
          <a:lstStyle/>
          <a:p>
            <a:pPr marL="0" indent="0" algn="l">
              <a:lnSpc>
                <a:spcPct val="100000"/>
              </a:lnSpc>
              <a:buNone/>
            </a:pPr>
            <a:r>
              <a:rPr lang="en-US" sz="900" b="1" spc="150">
                <a:solidFill>
                  <a:srgbClr val="0D9DDB"/>
                </a:solidFill>
                <a:latin typeface="Georgia"/>
                <a:cs typeface="Georgia"/>
              </a:rPr>
              <a:t>01</a:t>
            </a:r>
          </a:p>
          <a:p>
            <a:pPr marL="0" indent="0" algn="l">
              <a:lnSpc>
                <a:spcPct val="100000"/>
              </a:lnSpc>
              <a:spcBef>
                <a:spcPts val="150"/>
              </a:spcBef>
              <a:buNone/>
            </a:pPr>
            <a:r>
              <a:rPr lang="en-US" sz="1250" b="1">
                <a:solidFill>
                  <a:srgbClr val="0A6C99"/>
                </a:solidFill>
                <a:latin typeface="Georgia"/>
                <a:cs typeface="Georgia"/>
              </a:rPr>
              <a:t>Inventory and Mapping</a:t>
            </a:r>
          </a:p>
          <a:p>
            <a:pPr marL="0" indent="0" algn="l">
              <a:lnSpc>
                <a:spcPct val="108000"/>
              </a:lnSpc>
              <a:spcBef>
                <a:spcPts val="150"/>
              </a:spcBef>
              <a:buNone/>
            </a:pPr>
            <a:r>
              <a:rPr lang="en-US" sz="1000">
                <a:solidFill>
                  <a:srgbClr val="595959"/>
                </a:solidFill>
                <a:latin typeface="Georgia"/>
                <a:cs typeface="Georgia"/>
              </a:rPr>
              <a:t>Every automation tied to an owner and an identifier.</a:t>
            </a:r>
          </a:p>
        </p:txBody>
      </p:sp>
      <p:sp>
        <p:nvSpPr>
          <p:cNvPr id="260" name="B rule 0"/>
          <p:cNvSpPr/>
          <p:nvPr/>
        </p:nvSpPr>
        <p:spPr>
          <a:xfrm>
            <a:off x="6914847" y="3200000"/>
            <a:ext cx="1955926" cy="12700"/>
          </a:xfrm>
          <a:prstGeom prst="rect">
            <a:avLst/>
          </a:prstGeom>
          <a:solidFill>
            <a:srgbClr val="E3EEF4"/>
          </a:solidFill>
          <a:ln>
            <a:noFill/>
          </a:ln>
        </p:spPr>
        <p:txBody>
          <a:bodyPr wrap="square" lIns="0" tIns="0" rIns="0" bIns="0" rtlCol="0" anchor="ctr">
            <a:normAutofit fontScale="25000" lnSpcReduction="20000"/>
          </a:bodyPr>
          <a:lstStyle/>
          <a:p>
            <a:endParaRPr lang="en-US"/>
          </a:p>
        </p:txBody>
      </p:sp>
      <p:sp>
        <p:nvSpPr>
          <p:cNvPr id="251" name="B step 1"/>
          <p:cNvSpPr/>
          <p:nvPr/>
        </p:nvSpPr>
        <p:spPr>
          <a:xfrm>
            <a:off x="6914847" y="3270000"/>
            <a:ext cx="1955926" cy="770000"/>
          </a:xfrm>
          <a:prstGeom prst="rect">
            <a:avLst/>
          </a:prstGeom>
          <a:noFill/>
          <a:ln>
            <a:noFill/>
          </a:ln>
        </p:spPr>
        <p:txBody>
          <a:bodyPr wrap="square" lIns="0" tIns="0" rIns="0" bIns="0" rtlCol="0" anchor="ctr">
            <a:normAutofit/>
          </a:bodyPr>
          <a:lstStyle/>
          <a:p>
            <a:pPr marL="0" indent="0" algn="l">
              <a:lnSpc>
                <a:spcPct val="100000"/>
              </a:lnSpc>
              <a:buNone/>
            </a:pPr>
            <a:r>
              <a:rPr lang="en-US" sz="900" b="1" spc="150">
                <a:solidFill>
                  <a:srgbClr val="0D9DDB"/>
                </a:solidFill>
                <a:latin typeface="Georgia"/>
                <a:cs typeface="Georgia"/>
              </a:rPr>
              <a:t>02</a:t>
            </a:r>
          </a:p>
          <a:p>
            <a:pPr marL="0" indent="0" algn="l">
              <a:lnSpc>
                <a:spcPct val="100000"/>
              </a:lnSpc>
              <a:spcBef>
                <a:spcPts val="150"/>
              </a:spcBef>
              <a:buNone/>
            </a:pPr>
            <a:r>
              <a:rPr lang="en-US" sz="1250" b="1">
                <a:solidFill>
                  <a:srgbClr val="0A6C99"/>
                </a:solidFill>
                <a:latin typeface="Georgia"/>
                <a:cs typeface="Georgia"/>
              </a:rPr>
              <a:t>Classification</a:t>
            </a:r>
          </a:p>
          <a:p>
            <a:pPr marL="0" indent="0" algn="l">
              <a:lnSpc>
                <a:spcPct val="108000"/>
              </a:lnSpc>
              <a:spcBef>
                <a:spcPts val="150"/>
              </a:spcBef>
              <a:buNone/>
            </a:pPr>
            <a:r>
              <a:rPr lang="en-US" sz="1000">
                <a:solidFill>
                  <a:srgbClr val="595959"/>
                </a:solidFill>
                <a:latin typeface="Georgia"/>
                <a:cs typeface="Georgia"/>
              </a:rPr>
              <a:t>Fault types separated and consistently named.</a:t>
            </a:r>
          </a:p>
        </p:txBody>
      </p:sp>
      <p:sp>
        <p:nvSpPr>
          <p:cNvPr id="261" name="B rule 1"/>
          <p:cNvSpPr/>
          <p:nvPr/>
        </p:nvSpPr>
        <p:spPr>
          <a:xfrm>
            <a:off x="6914847" y="4030000"/>
            <a:ext cx="1955926" cy="12700"/>
          </a:xfrm>
          <a:prstGeom prst="rect">
            <a:avLst/>
          </a:prstGeom>
          <a:solidFill>
            <a:srgbClr val="E3EEF4"/>
          </a:solidFill>
          <a:ln>
            <a:noFill/>
          </a:ln>
        </p:spPr>
        <p:txBody>
          <a:bodyPr wrap="square" lIns="0" tIns="0" rIns="0" bIns="0" rtlCol="0" anchor="ctr">
            <a:normAutofit fontScale="25000" lnSpcReduction="20000"/>
          </a:bodyPr>
          <a:lstStyle/>
          <a:p>
            <a:endParaRPr lang="en-US"/>
          </a:p>
        </p:txBody>
      </p:sp>
      <p:sp>
        <p:nvSpPr>
          <p:cNvPr id="252" name="B step 2"/>
          <p:cNvSpPr/>
          <p:nvPr/>
        </p:nvSpPr>
        <p:spPr>
          <a:xfrm>
            <a:off x="6914847" y="4100000"/>
            <a:ext cx="1955926" cy="770000"/>
          </a:xfrm>
          <a:prstGeom prst="rect">
            <a:avLst/>
          </a:prstGeom>
          <a:noFill/>
          <a:ln>
            <a:noFill/>
          </a:ln>
        </p:spPr>
        <p:txBody>
          <a:bodyPr wrap="square" lIns="0" tIns="0" rIns="0" bIns="0" rtlCol="0" anchor="ctr">
            <a:normAutofit/>
          </a:bodyPr>
          <a:lstStyle/>
          <a:p>
            <a:pPr marL="0" indent="0" algn="l">
              <a:lnSpc>
                <a:spcPct val="100000"/>
              </a:lnSpc>
              <a:buNone/>
            </a:pPr>
            <a:r>
              <a:rPr lang="en-US" sz="900" b="1" spc="150">
                <a:solidFill>
                  <a:srgbClr val="0D9DDB"/>
                </a:solidFill>
                <a:latin typeface="Georgia"/>
                <a:cs typeface="Georgia"/>
              </a:rPr>
              <a:t>03</a:t>
            </a:r>
          </a:p>
          <a:p>
            <a:pPr marL="0" indent="0" algn="l">
              <a:lnSpc>
                <a:spcPct val="100000"/>
              </a:lnSpc>
              <a:spcBef>
                <a:spcPts val="150"/>
              </a:spcBef>
              <a:buNone/>
            </a:pPr>
            <a:r>
              <a:rPr lang="en-US" sz="1250" b="1">
                <a:solidFill>
                  <a:srgbClr val="0A6C99"/>
                </a:solidFill>
                <a:latin typeface="Georgia"/>
                <a:cs typeface="Georgia"/>
              </a:rPr>
              <a:t>Enrichment</a:t>
            </a:r>
          </a:p>
          <a:p>
            <a:pPr marL="0" indent="0" algn="l">
              <a:lnSpc>
                <a:spcPct val="108000"/>
              </a:lnSpc>
              <a:spcBef>
                <a:spcPts val="150"/>
              </a:spcBef>
              <a:buNone/>
            </a:pPr>
            <a:r>
              <a:rPr lang="en-US" sz="1000">
                <a:solidFill>
                  <a:srgbClr val="595959"/>
                </a:solidFill>
                <a:latin typeface="Georgia"/>
                <a:cs typeface="Georgia"/>
              </a:rPr>
              <a:t>Context added so the record stands on its own.</a:t>
            </a:r>
          </a:p>
        </p:txBody>
      </p:sp>
      <p:sp>
        <p:nvSpPr>
          <p:cNvPr id="270" name="Flow Arrow"/>
          <p:cNvSpPr/>
          <p:nvPr/>
        </p:nvSpPr>
        <p:spPr>
          <a:xfrm>
            <a:off x="9080773" y="3430000"/>
            <a:ext cx="300000" cy="220000"/>
          </a:xfrm>
          <a:prstGeom prst="rightArrow">
            <a:avLst>
              <a:gd name="adj1" fmla="val 50000"/>
              <a:gd name="adj2" fmla="val 55000"/>
            </a:avLst>
          </a:prstGeom>
          <a:solidFill>
            <a:srgbClr val="0D9DDB"/>
          </a:solidFill>
          <a:ln>
            <a:noFill/>
          </a:ln>
        </p:spPr>
        <p:txBody>
          <a:bodyPr/>
          <a:lstStyle/>
          <a:p>
            <a:endParaRPr lang="en-US"/>
          </a:p>
        </p:txBody>
      </p:sp>
      <p:sp>
        <p:nvSpPr>
          <p:cNvPr id="280" name="Col C Card"/>
          <p:cNvSpPr/>
          <p:nvPr/>
        </p:nvSpPr>
        <p:spPr>
          <a:xfrm>
            <a:off x="9440773" y="1880000"/>
            <a:ext cx="2255926" cy="3320000"/>
          </a:xfrm>
          <a:prstGeom prst="roundRect">
            <a:avLst>
              <a:gd name="adj" fmla="val 8000"/>
            </a:avLst>
          </a:prstGeom>
          <a:solidFill>
            <a:srgbClr val="0D9DDB"/>
          </a:solidFill>
          <a:ln>
            <a:noFill/>
          </a:ln>
        </p:spPr>
        <p:txBody>
          <a:bodyPr wrap="square" lIns="120000" tIns="90000" rIns="120000" bIns="90000" rtlCol="0" anchor="ctr">
            <a:normAutofit/>
          </a:bodyPr>
          <a:lstStyle/>
          <a:p>
            <a:endParaRPr lang="en-US" dirty="0">
              <a:latin typeface="Georgia" panose="02040502050405020303" pitchFamily="18" charset="0"/>
            </a:endParaRPr>
          </a:p>
        </p:txBody>
      </p:sp>
      <p:sp>
        <p:nvSpPr>
          <p:cNvPr id="281" name="C eyebrow"/>
          <p:cNvSpPr/>
          <p:nvPr/>
        </p:nvSpPr>
        <p:spPr>
          <a:xfrm>
            <a:off x="9590773" y="2060000"/>
            <a:ext cx="1955926" cy="240000"/>
          </a:xfrm>
          <a:prstGeom prst="rect">
            <a:avLst/>
          </a:prstGeom>
          <a:noFill/>
          <a:ln>
            <a:noFill/>
          </a:ln>
        </p:spPr>
        <p:txBody>
          <a:bodyPr wrap="square" lIns="0" tIns="0" rIns="0" bIns="0" rtlCol="0" anchor="ctr">
            <a:normAutofit/>
          </a:bodyPr>
          <a:lstStyle/>
          <a:p>
            <a:pPr marL="0" indent="0" algn="l">
              <a:lnSpc>
                <a:spcPct val="100000"/>
              </a:lnSpc>
              <a:buNone/>
            </a:pPr>
            <a:r>
              <a:rPr lang="en-US" sz="900" b="1" spc="200">
                <a:solidFill>
                  <a:srgbClr val="CFEDFB"/>
                </a:solidFill>
                <a:latin typeface="Georgia"/>
                <a:cs typeface="Georgia"/>
              </a:rPr>
              <a:t>WHAT ANALYSTS GET</a:t>
            </a:r>
          </a:p>
        </p:txBody>
      </p:sp>
      <p:sp>
        <p:nvSpPr>
          <p:cNvPr id="282" name="C title"/>
          <p:cNvSpPr/>
          <p:nvPr/>
        </p:nvSpPr>
        <p:spPr>
          <a:xfrm>
            <a:off x="9590773" y="2330000"/>
            <a:ext cx="1955926" cy="420000"/>
          </a:xfrm>
          <a:prstGeom prst="rect">
            <a:avLst/>
          </a:prstGeom>
          <a:noFill/>
          <a:ln>
            <a:noFill/>
          </a:ln>
        </p:spPr>
        <p:txBody>
          <a:bodyPr wrap="square" lIns="0" tIns="0" rIns="0" bIns="0" rtlCol="0" anchor="ctr">
            <a:normAutofit/>
          </a:bodyPr>
          <a:lstStyle/>
          <a:p>
            <a:pPr marL="0" indent="0" algn="l">
              <a:lnSpc>
                <a:spcPct val="100000"/>
              </a:lnSpc>
              <a:buNone/>
            </a:pPr>
            <a:r>
              <a:rPr lang="en-US" sz="1400" b="1">
                <a:solidFill>
                  <a:srgbClr val="FFFFFF"/>
                </a:solidFill>
                <a:latin typeface="Georgia"/>
                <a:cs typeface="Georgia"/>
              </a:rPr>
              <a:t>One Clean Record</a:t>
            </a:r>
          </a:p>
        </p:txBody>
      </p:sp>
      <p:sp>
        <p:nvSpPr>
          <p:cNvPr id="290" name="C chip 0"/>
          <p:cNvSpPr/>
          <p:nvPr/>
        </p:nvSpPr>
        <p:spPr>
          <a:xfrm>
            <a:off x="9590773" y="2880000"/>
            <a:ext cx="1955926" cy="460000"/>
          </a:xfrm>
          <a:prstGeom prst="roundRect">
            <a:avLst>
              <a:gd name="adj" fmla="val 14000"/>
            </a:avLst>
          </a:prstGeom>
          <a:solidFill>
            <a:srgbClr val="0A6C99"/>
          </a:solidFill>
          <a:ln>
            <a:noFill/>
          </a:ln>
        </p:spPr>
        <p:txBody>
          <a:bodyPr wrap="square" lIns="110000" tIns="0" rIns="110000" bIns="0" rtlCol="0" anchor="ctr">
            <a:normAutofit/>
          </a:bodyPr>
          <a:lstStyle/>
          <a:p>
            <a:pPr marL="0" indent="0" algn="l">
              <a:lnSpc>
                <a:spcPct val="100000"/>
              </a:lnSpc>
              <a:buNone/>
            </a:pPr>
            <a:r>
              <a:rPr lang="en-US" sz="1000">
                <a:solidFill>
                  <a:srgbClr val="FFFFFF"/>
                </a:solidFill>
                <a:latin typeface="Georgia"/>
                <a:cs typeface="Georgia"/>
              </a:rPr>
              <a:t>Named automation and owner</a:t>
            </a:r>
          </a:p>
        </p:txBody>
      </p:sp>
      <p:sp>
        <p:nvSpPr>
          <p:cNvPr id="291" name="C chip 1"/>
          <p:cNvSpPr/>
          <p:nvPr/>
        </p:nvSpPr>
        <p:spPr>
          <a:xfrm>
            <a:off x="9590773" y="3470000"/>
            <a:ext cx="1955926" cy="460000"/>
          </a:xfrm>
          <a:prstGeom prst="roundRect">
            <a:avLst>
              <a:gd name="adj" fmla="val 14000"/>
            </a:avLst>
          </a:prstGeom>
          <a:solidFill>
            <a:srgbClr val="0A6C99"/>
          </a:solidFill>
          <a:ln>
            <a:noFill/>
          </a:ln>
        </p:spPr>
        <p:txBody>
          <a:bodyPr wrap="square" lIns="110000" tIns="0" rIns="110000" bIns="0" rtlCol="0" anchor="ctr">
            <a:normAutofit/>
          </a:bodyPr>
          <a:lstStyle/>
          <a:p>
            <a:pPr marL="0" indent="0" algn="l">
              <a:lnSpc>
                <a:spcPct val="100000"/>
              </a:lnSpc>
              <a:buNone/>
            </a:pPr>
            <a:r>
              <a:rPr lang="en-US" sz="1000">
                <a:solidFill>
                  <a:srgbClr val="FFFFFF"/>
                </a:solidFill>
                <a:latin typeface="Georgia"/>
                <a:cs typeface="Georgia"/>
              </a:rPr>
              <a:t>Consistent fault category</a:t>
            </a:r>
          </a:p>
        </p:txBody>
      </p:sp>
      <p:sp>
        <p:nvSpPr>
          <p:cNvPr id="292" name="C chip 2"/>
          <p:cNvSpPr/>
          <p:nvPr/>
        </p:nvSpPr>
        <p:spPr>
          <a:xfrm>
            <a:off x="9590773" y="4060000"/>
            <a:ext cx="1955926" cy="460000"/>
          </a:xfrm>
          <a:prstGeom prst="roundRect">
            <a:avLst>
              <a:gd name="adj" fmla="val 14000"/>
            </a:avLst>
          </a:prstGeom>
          <a:solidFill>
            <a:srgbClr val="0A6C99"/>
          </a:solidFill>
          <a:ln>
            <a:noFill/>
          </a:ln>
        </p:spPr>
        <p:txBody>
          <a:bodyPr wrap="square" lIns="110000" tIns="0" rIns="110000" bIns="0" rtlCol="0" anchor="ctr">
            <a:normAutofit/>
          </a:bodyPr>
          <a:lstStyle/>
          <a:p>
            <a:pPr marL="0" indent="0" algn="l">
              <a:lnSpc>
                <a:spcPct val="100000"/>
              </a:lnSpc>
              <a:buNone/>
            </a:pPr>
            <a:r>
              <a:rPr lang="en-US" sz="1000">
                <a:solidFill>
                  <a:srgbClr val="FFFFFF"/>
                </a:solidFill>
                <a:latin typeface="Georgia"/>
                <a:cs typeface="Georgia"/>
              </a:rPr>
              <a:t>Routed to the right team</a:t>
            </a:r>
          </a:p>
        </p:txBody>
      </p:sp>
      <p:sp>
        <p:nvSpPr>
          <p:cNvPr id="293" name="C chip 3"/>
          <p:cNvSpPr/>
          <p:nvPr/>
        </p:nvSpPr>
        <p:spPr>
          <a:xfrm>
            <a:off x="9590773" y="4650000"/>
            <a:ext cx="1955926" cy="460000"/>
          </a:xfrm>
          <a:prstGeom prst="roundRect">
            <a:avLst>
              <a:gd name="adj" fmla="val 14000"/>
            </a:avLst>
          </a:prstGeom>
          <a:solidFill>
            <a:srgbClr val="0A6C99"/>
          </a:solidFill>
          <a:ln>
            <a:noFill/>
          </a:ln>
        </p:spPr>
        <p:txBody>
          <a:bodyPr wrap="square" lIns="110000" tIns="0" rIns="110000" bIns="0" rtlCol="0" anchor="ctr">
            <a:normAutofit/>
          </a:bodyPr>
          <a:lstStyle/>
          <a:p>
            <a:pPr marL="0" indent="0" algn="l">
              <a:lnSpc>
                <a:spcPct val="100000"/>
              </a:lnSpc>
              <a:buNone/>
            </a:pPr>
            <a:r>
              <a:rPr lang="en-US" sz="1000">
                <a:solidFill>
                  <a:srgbClr val="FFFFFF"/>
                </a:solidFill>
                <a:latin typeface="Georgia"/>
                <a:cs typeface="Georgia"/>
              </a:rPr>
              <a:t>Auditable and reportable</a:t>
            </a:r>
          </a:p>
        </p:txBody>
      </p:sp>
      <p:sp>
        <p:nvSpPr>
          <p:cNvPr id="300" name="Outcome"/>
          <p:cNvSpPr/>
          <p:nvPr/>
        </p:nvSpPr>
        <p:spPr>
          <a:xfrm>
            <a:off x="4088921" y="5520000"/>
            <a:ext cx="7607778" cy="860000"/>
          </a:xfrm>
          <a:prstGeom prst="roundRect">
            <a:avLst>
              <a:gd name="adj" fmla="val 9000"/>
            </a:avLst>
          </a:prstGeom>
          <a:solidFill>
            <a:srgbClr val="F4FAFD"/>
          </a:solidFill>
          <a:ln>
            <a:noFill/>
          </a:ln>
        </p:spPr>
        <p:txBody>
          <a:bodyPr wrap="square" lIns="300000" tIns="0" rIns="300000" bIns="0" rtlCol="0" anchor="ctr">
            <a:normAutofit/>
          </a:bodyPr>
          <a:lstStyle/>
          <a:p>
            <a:pPr marL="0" indent="0" algn="l">
              <a:lnSpc>
                <a:spcPct val="100000"/>
              </a:lnSpc>
              <a:buNone/>
            </a:pPr>
            <a:r>
              <a:rPr lang="en-US" sz="1200" b="1" spc="300">
                <a:solidFill>
                  <a:srgbClr val="0D9DDB"/>
                </a:solidFill>
                <a:latin typeface="Georgia" panose="02040502050405020303" pitchFamily="18" charset="0"/>
                <a:cs typeface="Georgia"/>
              </a:rPr>
              <a:t>WHY IT MATTERED</a:t>
            </a:r>
          </a:p>
          <a:p>
            <a:pPr marL="0" indent="0" algn="l">
              <a:lnSpc>
                <a:spcPct val="100000"/>
              </a:lnSpc>
              <a:spcBef>
                <a:spcPts val="200"/>
              </a:spcBef>
              <a:buNone/>
            </a:pPr>
            <a:r>
              <a:rPr lang="en-US" sz="1600" b="1" dirty="0">
                <a:solidFill>
                  <a:srgbClr val="0A6C99"/>
                </a:solidFill>
                <a:latin typeface="Georgia"/>
                <a:cs typeface="Georgia"/>
              </a:rPr>
              <a:t>Nothing downstream works until the inputs mean the same thing.</a:t>
            </a:r>
          </a:p>
        </p:txBody>
      </p:sp>
      <p:sp>
        <p:nvSpPr>
          <p:cNvPr id="2" name="Slide Number Placeholder 1">
            <a:extLst>
              <a:ext uri="{FF2B5EF4-FFF2-40B4-BE49-F238E27FC236}">
                <a16:creationId xmlns:a16="http://schemas.microsoft.com/office/drawing/2014/main" id="{99BF2CD6-79B3-DB5E-5FDD-FF972BD6C9D7}"/>
              </a:ext>
            </a:extLst>
          </p:cNvPr>
          <p:cNvSpPr>
            <a:spLocks noGrp="1"/>
          </p:cNvSpPr>
          <p:nvPr>
            <p:ph type="sldNum" sz="quarter" idx="12"/>
          </p:nvPr>
        </p:nvSpPr>
        <p:spPr/>
        <p:txBody>
          <a:bodyPr/>
          <a:lstStyle/>
          <a:p>
            <a:fld id="{BAF45662-B160-ED44-B3FC-960023CDBB23}" type="slidenum">
              <a:rPr lang="en-US" smtClean="0"/>
              <a:pPr/>
              <a:t>12</a:t>
            </a:fld>
            <a:endParaRPr lang="en-US"/>
          </a:p>
        </p:txBody>
      </p:sp>
      <p:sp>
        <p:nvSpPr>
          <p:cNvPr id="3" name="Slide Number Placeholder 5">
            <a:extLst>
              <a:ext uri="{FF2B5EF4-FFF2-40B4-BE49-F238E27FC236}">
                <a16:creationId xmlns:a16="http://schemas.microsoft.com/office/drawing/2014/main" id="{D2D4F1D1-60B5-E94A-018D-ED0F1CA2F8A3}"/>
              </a:ext>
            </a:extLst>
          </p:cNvPr>
          <p:cNvSpPr txBox="1">
            <a:spLocks/>
          </p:cNvSpPr>
          <p:nvPr/>
        </p:nvSpPr>
        <p:spPr>
          <a:xfrm>
            <a:off x="8587154" y="6492875"/>
            <a:ext cx="3086100" cy="365125"/>
          </a:xfrm>
          <a:prstGeom prst="rect">
            <a:avLst/>
          </a:prstGeom>
        </p:spPr>
        <p:txBody>
          <a:bodyPr vert="horz" lIns="91440" tIns="45720" rIns="91440" bIns="45720" rtlCol="0" anchor="ctr"/>
          <a:lstStyle>
            <a:defPPr>
              <a:defRPr lang="en-US"/>
            </a:defPPr>
            <a:lvl1pPr marL="0" algn="r" defTabSz="914400" rtl="0" eaLnBrk="1" latinLnBrk="0" hangingPunct="1">
              <a:defRPr sz="1600" b="1" i="0" kern="1200">
                <a:solidFill>
                  <a:schemeClr val="accent6">
                    <a:lumMod val="40000"/>
                    <a:lumOff val="60000"/>
                  </a:schemeClr>
                </a:solidFill>
                <a:latin typeface="Georgia" panose="02040502050405020303"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AF45662-B160-ED44-B3FC-960023CDBB23}" type="slidenum">
              <a:rPr lang="en-US" smtClean="0"/>
              <a:pPr/>
              <a:t>12</a:t>
            </a:fld>
            <a:endParaRPr lang="en-US" dirty="0"/>
          </a:p>
        </p:txBody>
      </p:sp>
    </p:spTree>
    <p:extLst>
      <p:ext uri="{BB962C8B-B14F-4D97-AF65-F5344CB8AC3E}">
        <p14:creationId xmlns:p14="http://schemas.microsoft.com/office/powerpoint/2010/main" val="14939756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ction Title"/>
          <p:cNvSpPr>
            <a:spLocks noGrp="1"/>
          </p:cNvSpPr>
          <p:nvPr>
            <p:ph type="body" sz="quarter" idx="13"/>
          </p:nvPr>
        </p:nvSpPr>
        <p:spPr>
          <a:xfrm>
            <a:off x="4076700" y="2150000"/>
            <a:ext cx="7658100" cy="1450000"/>
          </a:xfrm>
        </p:spPr>
        <p:txBody>
          <a:bodyPr anchor="b">
            <a:normAutofit/>
          </a:bodyPr>
          <a:lstStyle/>
          <a:p>
            <a:pPr>
              <a:lnSpc>
                <a:spcPct val="105000"/>
              </a:lnSpc>
            </a:pPr>
            <a:r>
              <a:rPr lang="en-US" sz="3800"/>
              <a:t>UiPath Faults to ServiceNow</a:t>
            </a:r>
          </a:p>
        </p:txBody>
      </p:sp>
      <p:sp>
        <p:nvSpPr>
          <p:cNvPr id="3" name="Section Subtitle"/>
          <p:cNvSpPr>
            <a:spLocks noGrp="1"/>
          </p:cNvSpPr>
          <p:nvPr>
            <p:ph type="body" sz="quarter" idx="14"/>
          </p:nvPr>
        </p:nvSpPr>
        <p:spPr>
          <a:xfrm>
            <a:off x="4076700" y="3760000"/>
            <a:ext cx="7000000" cy="1000000"/>
          </a:xfrm>
        </p:spPr>
        <p:txBody>
          <a:bodyPr anchor="t">
            <a:normAutofit/>
          </a:bodyPr>
          <a:lstStyle/>
          <a:p>
            <a:pPr marL="0" indent="0">
              <a:lnSpc>
                <a:spcPct val="115000"/>
              </a:lnSpc>
              <a:buNone/>
            </a:pPr>
            <a:r>
              <a:rPr lang="en-US" sz="2000" i="1">
                <a:solidFill>
                  <a:srgbClr val="CFEDFB"/>
                </a:solidFill>
                <a:latin typeface="Georgia" panose="02040502050405020303" pitchFamily="18" charset="0"/>
              </a:rPr>
              <a:t>Tailored fault tracking built around how Geisinger actually works</a:t>
            </a:r>
          </a:p>
        </p:txBody>
      </p:sp>
      <p:sp>
        <p:nvSpPr>
          <p:cNvPr id="4" name="Slide Number Placeholder 3">
            <a:extLst>
              <a:ext uri="{FF2B5EF4-FFF2-40B4-BE49-F238E27FC236}">
                <a16:creationId xmlns:a16="http://schemas.microsoft.com/office/drawing/2014/main" id="{315EA4E9-BEA6-0EDE-2D66-CF4D7F6C8332}"/>
              </a:ext>
            </a:extLst>
          </p:cNvPr>
          <p:cNvSpPr>
            <a:spLocks noGrp="1"/>
          </p:cNvSpPr>
          <p:nvPr>
            <p:ph type="sldNum" sz="quarter" idx="12"/>
          </p:nvPr>
        </p:nvSpPr>
        <p:spPr/>
        <p:txBody>
          <a:bodyPr/>
          <a:lstStyle/>
          <a:p>
            <a:fld id="{BAF45662-B160-ED44-B3FC-960023CDBB23}" type="slidenum">
              <a:rPr lang="en-US" smtClean="0"/>
              <a:pPr/>
              <a:t>13</a:t>
            </a:fld>
            <a:endParaRPr lang="en-US"/>
          </a:p>
        </p:txBody>
      </p:sp>
    </p:spTree>
    <p:extLst>
      <p:ext uri="{BB962C8B-B14F-4D97-AF65-F5344CB8AC3E}">
        <p14:creationId xmlns:p14="http://schemas.microsoft.com/office/powerpoint/2010/main" val="3479954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Content Placeholder 3">
            <a:extLst>
              <a:ext uri="{FF2B5EF4-FFF2-40B4-BE49-F238E27FC236}">
                <a16:creationId xmlns:a16="http://schemas.microsoft.com/office/drawing/2014/main" id="{C913FF8C-3FE7-6A15-88CD-0628F1C338A4}"/>
              </a:ext>
            </a:extLst>
          </p:cNvPr>
          <p:cNvSpPr>
            <a:spLocks noGrp="1"/>
          </p:cNvSpPr>
          <p:nvPr>
            <p:ph sz="half" idx="2"/>
          </p:nvPr>
        </p:nvSpPr>
        <p:spPr>
          <a:xfrm>
            <a:off x="336550" y="2300000"/>
            <a:ext cx="3050000" cy="3400000"/>
          </a:xfrm>
        </p:spPr>
        <p:txBody>
          <a:bodyPr lIns="0" tIns="0" rIns="0" bIns="0">
            <a:normAutofit/>
          </a:bodyPr>
          <a:lstStyle/>
          <a:p>
            <a:pPr marL="0" indent="0">
              <a:lnSpc>
                <a:spcPct val="100000"/>
              </a:lnSpc>
              <a:buNone/>
            </a:pPr>
            <a:r>
              <a:rPr lang="en-US" sz="3600" b="1">
                <a:solidFill>
                  <a:srgbClr val="FFFFFF"/>
                </a:solidFill>
                <a:latin typeface="Georgia" panose="02040502050405020303" pitchFamily="18" charset="0"/>
              </a:rPr>
              <a:t>550+</a:t>
            </a:r>
          </a:p>
          <a:p>
            <a:pPr marL="0" indent="0">
              <a:spcAft>
                <a:spcPts val="1400"/>
              </a:spcAft>
              <a:buNone/>
            </a:pPr>
            <a:r>
              <a:rPr lang="en-US" sz="1200">
                <a:solidFill>
                  <a:srgbClr val="CFEDFB"/>
                </a:solidFill>
                <a:latin typeface="Georgia" panose="020B0604020202020204" pitchFamily="34" charset="0"/>
              </a:rPr>
              <a:t>hours saved per year</a:t>
            </a:r>
          </a:p>
          <a:p>
            <a:pPr marL="0" indent="0">
              <a:lnSpc>
                <a:spcPct val="100000"/>
              </a:lnSpc>
              <a:buNone/>
            </a:pPr>
            <a:r>
              <a:rPr lang="en-US" sz="3600" b="1">
                <a:solidFill>
                  <a:srgbClr val="FFFFFF"/>
                </a:solidFill>
                <a:latin typeface="Georgia" panose="02040502050405020303" pitchFamily="18" charset="0"/>
              </a:rPr>
              <a:t>$40,000+</a:t>
            </a:r>
          </a:p>
          <a:p>
            <a:pPr marL="0" indent="0">
              <a:buNone/>
            </a:pPr>
            <a:r>
              <a:rPr lang="en-US" sz="1200">
                <a:solidFill>
                  <a:srgbClr val="CFEDFB"/>
                </a:solidFill>
                <a:latin typeface="Georgia" panose="020B0604020202020204" pitchFamily="34" charset="0"/>
              </a:rPr>
              <a:t>in annual FTE savings</a:t>
            </a:r>
          </a:p>
        </p:txBody>
      </p:sp>
      <p:sp>
        <p:nvSpPr>
          <p:cNvPr id="74" name="Text Placeholder 2">
            <a:extLst>
              <a:ext uri="{FF2B5EF4-FFF2-40B4-BE49-F238E27FC236}">
                <a16:creationId xmlns:a16="http://schemas.microsoft.com/office/drawing/2014/main" id="{96D6C600-E2FB-FE87-5C42-C78F7CAD3409}"/>
              </a:ext>
            </a:extLst>
          </p:cNvPr>
          <p:cNvSpPr>
            <a:spLocks noGrp="1"/>
          </p:cNvSpPr>
          <p:nvPr>
            <p:ph type="body" sz="quarter" idx="18"/>
          </p:nvPr>
        </p:nvSpPr>
        <p:spPr>
          <a:xfrm>
            <a:off x="336550" y="1130000"/>
            <a:ext cx="2800000" cy="700000"/>
          </a:xfrm>
        </p:spPr>
        <p:txBody>
          <a:bodyPr/>
          <a:lstStyle/>
          <a:p>
            <a:pPr algn="l"/>
            <a:r>
              <a:rPr lang="en-US" b="1" dirty="0">
                <a:latin typeface="Georgia" panose="02040502050405020303" pitchFamily="18" charset="0"/>
              </a:rPr>
              <a:t>Email to ServiceNow Conversion</a:t>
            </a:r>
          </a:p>
        </p:txBody>
      </p:sp>
      <p:sp>
        <p:nvSpPr>
          <p:cNvPr id="2" name="Title 1">
            <a:extLst>
              <a:ext uri="{FF2B5EF4-FFF2-40B4-BE49-F238E27FC236}">
                <a16:creationId xmlns:a16="http://schemas.microsoft.com/office/drawing/2014/main" id="{3678C574-819F-E149-B77E-B25D317B85A2}"/>
              </a:ext>
            </a:extLst>
          </p:cNvPr>
          <p:cNvSpPr>
            <a:spLocks noGrp="1"/>
          </p:cNvSpPr>
          <p:nvPr>
            <p:ph type="title"/>
          </p:nvPr>
        </p:nvSpPr>
        <p:spPr>
          <a:xfrm>
            <a:off x="4088921" y="480000"/>
            <a:ext cx="7607778" cy="1300000"/>
          </a:xfrm>
        </p:spPr>
        <p:txBody>
          <a:bodyPr anchor="ctr">
            <a:normAutofit/>
          </a:bodyPr>
          <a:lstStyle/>
          <a:p>
            <a:r>
              <a:rPr lang="en-US" sz="3400" err="1"/>
              <a:t>Advent of AutoBot</a:t>
            </a:r>
          </a:p>
          <a:p>
            <a:r>
              <a:rPr lang="en-US" sz="2000"/>
              <a:t>Phase 1 (Attended)</a:t>
            </a:r>
          </a:p>
        </p:txBody>
      </p:sp>
      <p:sp>
        <p:nvSpPr>
          <p:cNvPr id="401" name="Step 1"/>
          <p:cNvSpPr/>
          <p:nvPr/>
        </p:nvSpPr>
        <p:spPr>
          <a:xfrm>
            <a:off x="4088921" y="2300000"/>
            <a:ext cx="2250000" cy="2500000"/>
          </a:xfrm>
          <a:prstGeom prst="roundRect">
            <a:avLst>
              <a:gd name="adj" fmla="val 6000"/>
            </a:avLst>
          </a:prstGeom>
          <a:solidFill>
            <a:srgbClr val="FFFFFF"/>
          </a:solidFill>
          <a:ln w="12700">
            <a:solidFill>
              <a:srgbClr val="0D9DDB"/>
            </a:solidFill>
          </a:ln>
        </p:spPr>
        <p:txBody>
          <a:bodyPr/>
          <a:lstStyle/>
          <a:p>
            <a:endParaRPr lang="en-US"/>
          </a:p>
        </p:txBody>
      </p:sp>
      <p:pic>
        <p:nvPicPr>
          <p:cNvPr id="402" name="Step icon 1"/>
          <p:cNvPicPr>
            <a:picLocks noChangeAspect="1"/>
          </p:cNvPicPr>
          <p:nvPr/>
        </p:nvPicPr>
        <p:blipFill>
          <a:blip r:embed="rId3"/>
          <a:stretch>
            <a:fillRect/>
          </a:stretch>
        </p:blipFill>
        <p:spPr>
          <a:xfrm>
            <a:off x="4763921" y="2550000"/>
            <a:ext cx="900000" cy="900000"/>
          </a:xfrm>
          <a:prstGeom prst="rect">
            <a:avLst/>
          </a:prstGeom>
        </p:spPr>
      </p:pic>
      <p:sp>
        <p:nvSpPr>
          <p:cNvPr id="403" name="Step text 1"/>
          <p:cNvSpPr txBox="1"/>
          <p:nvPr/>
        </p:nvSpPr>
        <p:spPr>
          <a:xfrm>
            <a:off x="4268921" y="3570000"/>
            <a:ext cx="1890000" cy="1100000"/>
          </a:xfrm>
          <a:prstGeom prst="rect">
            <a:avLst/>
          </a:prstGeom>
          <a:noFill/>
        </p:spPr>
        <p:txBody>
          <a:bodyPr lIns="0" tIns="0" rIns="0" bIns="0"/>
          <a:lstStyle/>
          <a:p>
            <a:pPr algn="ctr">
              <a:spcAft>
                <a:spcPts val="300"/>
              </a:spcAft>
            </a:pPr>
            <a:r>
              <a:rPr lang="en-US" sz="1000" b="1" spc="200">
                <a:solidFill>
                  <a:srgbClr val="16B0AA"/>
                </a:solidFill>
                <a:latin typeface="Georgia" panose="020B0604020202020204" pitchFamily="34" charset="0"/>
              </a:rPr>
              <a:t>STEP 1</a:t>
            </a:r>
          </a:p>
          <a:p>
            <a:pPr algn="ctr">
              <a:spcAft>
                <a:spcPts val="400"/>
              </a:spcAft>
            </a:pPr>
            <a:r>
              <a:rPr lang="en-US" sz="1500" b="1">
                <a:solidFill>
                  <a:srgbClr val="0A6C99"/>
                </a:solidFill>
                <a:latin typeface="Georgia" panose="02040502050405020303" pitchFamily="18" charset="0"/>
              </a:rPr>
              <a:t>Fault Email</a:t>
            </a:r>
          </a:p>
          <a:p>
            <a:pPr algn="ctr">
              <a:lnSpc>
                <a:spcPct val="110000"/>
              </a:lnSpc>
            </a:pPr>
            <a:r>
              <a:rPr lang="en-US" sz="1100">
                <a:solidFill>
                  <a:srgbClr val="595959"/>
                </a:solidFill>
                <a:latin typeface="Georgia" panose="020B0604020202020204" pitchFamily="34" charset="0"/>
              </a:rPr>
              <a:t>UiPath emails the fault as it happens.</a:t>
            </a:r>
          </a:p>
        </p:txBody>
      </p:sp>
      <p:sp>
        <p:nvSpPr>
          <p:cNvPr id="404" name="Arrow 1"/>
          <p:cNvSpPr/>
          <p:nvPr/>
        </p:nvSpPr>
        <p:spPr>
          <a:xfrm>
            <a:off x="6423365" y="3440000"/>
            <a:ext cx="260000" cy="220000"/>
          </a:xfrm>
          <a:prstGeom prst="rightArrow">
            <a:avLst/>
          </a:prstGeom>
          <a:solidFill>
            <a:srgbClr val="16B0AA"/>
          </a:solidFill>
          <a:ln>
            <a:noFill/>
          </a:ln>
        </p:spPr>
        <p:txBody>
          <a:bodyPr/>
          <a:lstStyle/>
          <a:p>
            <a:endParaRPr lang="en-US"/>
          </a:p>
        </p:txBody>
      </p:sp>
      <p:sp>
        <p:nvSpPr>
          <p:cNvPr id="405" name="Step 2"/>
          <p:cNvSpPr/>
          <p:nvPr/>
        </p:nvSpPr>
        <p:spPr>
          <a:xfrm>
            <a:off x="6767810" y="2300000"/>
            <a:ext cx="2250000" cy="2500000"/>
          </a:xfrm>
          <a:prstGeom prst="roundRect">
            <a:avLst>
              <a:gd name="adj" fmla="val 6000"/>
            </a:avLst>
          </a:prstGeom>
          <a:solidFill>
            <a:srgbClr val="FFFFFF"/>
          </a:solidFill>
          <a:ln w="12700">
            <a:solidFill>
              <a:srgbClr val="0D9DDB"/>
            </a:solidFill>
          </a:ln>
        </p:spPr>
        <p:txBody>
          <a:bodyPr/>
          <a:lstStyle/>
          <a:p>
            <a:endParaRPr lang="en-US"/>
          </a:p>
        </p:txBody>
      </p:sp>
      <p:pic>
        <p:nvPicPr>
          <p:cNvPr id="406" name="Step icon 2"/>
          <p:cNvPicPr>
            <a:picLocks noChangeAspect="1"/>
          </p:cNvPicPr>
          <p:nvPr/>
        </p:nvPicPr>
        <p:blipFill>
          <a:blip r:embed="rId4"/>
          <a:stretch>
            <a:fillRect/>
          </a:stretch>
        </p:blipFill>
        <p:spPr>
          <a:xfrm>
            <a:off x="7442810" y="2550000"/>
            <a:ext cx="900000" cy="900000"/>
          </a:xfrm>
          <a:prstGeom prst="rect">
            <a:avLst/>
          </a:prstGeom>
        </p:spPr>
      </p:pic>
      <p:sp>
        <p:nvSpPr>
          <p:cNvPr id="407" name="Step text 2"/>
          <p:cNvSpPr txBox="1"/>
          <p:nvPr/>
        </p:nvSpPr>
        <p:spPr>
          <a:xfrm>
            <a:off x="6947810" y="3570000"/>
            <a:ext cx="1890000" cy="1100000"/>
          </a:xfrm>
          <a:prstGeom prst="rect">
            <a:avLst/>
          </a:prstGeom>
          <a:noFill/>
        </p:spPr>
        <p:txBody>
          <a:bodyPr lIns="0" tIns="0" rIns="0" bIns="0"/>
          <a:lstStyle/>
          <a:p>
            <a:pPr algn="ctr">
              <a:spcAft>
                <a:spcPts val="300"/>
              </a:spcAft>
            </a:pPr>
            <a:r>
              <a:rPr lang="en-US" sz="1000" b="1" spc="200">
                <a:solidFill>
                  <a:srgbClr val="16B0AA"/>
                </a:solidFill>
                <a:latin typeface="Georgia" panose="020B0604020202020204" pitchFamily="34" charset="0"/>
              </a:rPr>
              <a:t>STEP 2</a:t>
            </a:r>
          </a:p>
          <a:p>
            <a:pPr algn="ctr">
              <a:spcAft>
                <a:spcPts val="400"/>
              </a:spcAft>
            </a:pPr>
            <a:r>
              <a:rPr lang="en-US" sz="1500" b="1">
                <a:solidFill>
                  <a:srgbClr val="0A6C99"/>
                </a:solidFill>
                <a:latin typeface="Georgia" panose="02040502050405020303" pitchFamily="18" charset="0"/>
              </a:rPr>
              <a:t>AutoBot Reads It</a:t>
            </a:r>
          </a:p>
          <a:p>
            <a:pPr algn="ctr">
              <a:lnSpc>
                <a:spcPct val="110000"/>
              </a:lnSpc>
            </a:pPr>
            <a:r>
              <a:rPr lang="en-US" sz="1100">
                <a:solidFill>
                  <a:srgbClr val="595959"/>
                </a:solidFill>
                <a:latin typeface="Georgia" panose="020B0604020202020204" pitchFamily="34" charset="0"/>
              </a:rPr>
              <a:t>The bot parses and classifies the fault.</a:t>
            </a:r>
          </a:p>
        </p:txBody>
      </p:sp>
      <p:sp>
        <p:nvSpPr>
          <p:cNvPr id="408" name="Arrow 2"/>
          <p:cNvSpPr/>
          <p:nvPr/>
        </p:nvSpPr>
        <p:spPr>
          <a:xfrm>
            <a:off x="9102254" y="3440000"/>
            <a:ext cx="260000" cy="220000"/>
          </a:xfrm>
          <a:prstGeom prst="rightArrow">
            <a:avLst/>
          </a:prstGeom>
          <a:solidFill>
            <a:srgbClr val="16B0AA"/>
          </a:solidFill>
          <a:ln>
            <a:noFill/>
          </a:ln>
        </p:spPr>
        <p:txBody>
          <a:bodyPr/>
          <a:lstStyle/>
          <a:p>
            <a:endParaRPr lang="en-US"/>
          </a:p>
        </p:txBody>
      </p:sp>
      <p:sp>
        <p:nvSpPr>
          <p:cNvPr id="409" name="Step 3"/>
          <p:cNvSpPr/>
          <p:nvPr/>
        </p:nvSpPr>
        <p:spPr>
          <a:xfrm>
            <a:off x="9446699" y="2300000"/>
            <a:ext cx="2250000" cy="2500000"/>
          </a:xfrm>
          <a:prstGeom prst="roundRect">
            <a:avLst>
              <a:gd name="adj" fmla="val 6000"/>
            </a:avLst>
          </a:prstGeom>
          <a:solidFill>
            <a:srgbClr val="FFFFFF"/>
          </a:solidFill>
          <a:ln w="12700">
            <a:solidFill>
              <a:srgbClr val="0D9DDB"/>
            </a:solidFill>
          </a:ln>
        </p:spPr>
        <p:txBody>
          <a:bodyPr/>
          <a:lstStyle/>
          <a:p>
            <a:endParaRPr lang="en-US"/>
          </a:p>
        </p:txBody>
      </p:sp>
      <p:pic>
        <p:nvPicPr>
          <p:cNvPr id="410" name="Step icon 3"/>
          <p:cNvPicPr>
            <a:picLocks noChangeAspect="1"/>
          </p:cNvPicPr>
          <p:nvPr/>
        </p:nvPicPr>
        <p:blipFill>
          <a:blip r:embed="rId5"/>
          <a:stretch>
            <a:fillRect/>
          </a:stretch>
        </p:blipFill>
        <p:spPr>
          <a:xfrm>
            <a:off x="10121699" y="2550000"/>
            <a:ext cx="900000" cy="900000"/>
          </a:xfrm>
          <a:prstGeom prst="rect">
            <a:avLst/>
          </a:prstGeom>
        </p:spPr>
      </p:pic>
      <p:sp>
        <p:nvSpPr>
          <p:cNvPr id="411" name="Step text 3"/>
          <p:cNvSpPr txBox="1"/>
          <p:nvPr/>
        </p:nvSpPr>
        <p:spPr>
          <a:xfrm>
            <a:off x="9626699" y="3570000"/>
            <a:ext cx="1890000" cy="1100000"/>
          </a:xfrm>
          <a:prstGeom prst="rect">
            <a:avLst/>
          </a:prstGeom>
          <a:noFill/>
        </p:spPr>
        <p:txBody>
          <a:bodyPr lIns="0" tIns="0" rIns="0" bIns="0"/>
          <a:lstStyle/>
          <a:p>
            <a:pPr algn="ctr">
              <a:spcAft>
                <a:spcPts val="300"/>
              </a:spcAft>
            </a:pPr>
            <a:r>
              <a:rPr lang="en-US" sz="1000" b="1" spc="200">
                <a:solidFill>
                  <a:srgbClr val="16B0AA"/>
                </a:solidFill>
                <a:latin typeface="Georgia" panose="020B0604020202020204" pitchFamily="34" charset="0"/>
              </a:rPr>
              <a:t>STEP 3</a:t>
            </a:r>
          </a:p>
          <a:p>
            <a:pPr algn="ctr">
              <a:spcAft>
                <a:spcPts val="400"/>
              </a:spcAft>
            </a:pPr>
            <a:r>
              <a:rPr lang="en-US" sz="1500" b="1">
                <a:solidFill>
                  <a:srgbClr val="0A6C99"/>
                </a:solidFill>
                <a:latin typeface="Georgia" panose="02040502050405020303" pitchFamily="18" charset="0"/>
              </a:rPr>
              <a:t>Incident Created</a:t>
            </a:r>
          </a:p>
          <a:p>
            <a:pPr algn="ctr">
              <a:lnSpc>
                <a:spcPct val="110000"/>
              </a:lnSpc>
            </a:pPr>
            <a:r>
              <a:rPr lang="en-US" sz="1100">
                <a:solidFill>
                  <a:srgbClr val="595959"/>
                </a:solidFill>
                <a:latin typeface="Georgia" panose="020B0604020202020204" pitchFamily="34" charset="0"/>
              </a:rPr>
              <a:t>A routed, actionable ticket is created.</a:t>
            </a:r>
          </a:p>
        </p:txBody>
      </p:sp>
      <p:sp>
        <p:nvSpPr>
          <p:cNvPr id="460" name="Closing line"/>
          <p:cNvSpPr txBox="1"/>
          <p:nvPr/>
        </p:nvSpPr>
        <p:spPr>
          <a:xfrm>
            <a:off x="4088921" y="5230000"/>
            <a:ext cx="7607778" cy="500000"/>
          </a:xfrm>
          <a:prstGeom prst="rect">
            <a:avLst/>
          </a:prstGeom>
          <a:noFill/>
        </p:spPr>
        <p:txBody>
          <a:bodyPr lIns="0" tIns="0" rIns="0" bIns="0" anchor="ctr"/>
          <a:lstStyle/>
          <a:p>
            <a:pPr algn="ctr"/>
            <a:r>
              <a:rPr lang="en-US" sz="1600" b="1" i="1">
                <a:solidFill>
                  <a:srgbClr val="0A6C99"/>
                </a:solidFill>
                <a:latin typeface="Georgia" panose="02040502050405020303" pitchFamily="18" charset="0"/>
              </a:rPr>
              <a:t>Analysts moved from data entry to resolution.</a:t>
            </a:r>
          </a:p>
        </p:txBody>
      </p:sp>
      <p:sp>
        <p:nvSpPr>
          <p:cNvPr id="3" name="Slide Number Placeholder 2">
            <a:extLst>
              <a:ext uri="{FF2B5EF4-FFF2-40B4-BE49-F238E27FC236}">
                <a16:creationId xmlns:a16="http://schemas.microsoft.com/office/drawing/2014/main" id="{6B24C2DE-7B94-DE07-AB9D-23D0240DA1D6}"/>
              </a:ext>
            </a:extLst>
          </p:cNvPr>
          <p:cNvSpPr>
            <a:spLocks noGrp="1"/>
          </p:cNvSpPr>
          <p:nvPr>
            <p:ph type="sldNum" sz="quarter" idx="12"/>
          </p:nvPr>
        </p:nvSpPr>
        <p:spPr/>
        <p:txBody>
          <a:bodyPr/>
          <a:lstStyle/>
          <a:p>
            <a:fld id="{BAF45662-B160-ED44-B3FC-960023CDBB23}" type="slidenum">
              <a:rPr lang="en-US" smtClean="0"/>
              <a:pPr/>
              <a:t>14</a:t>
            </a:fld>
            <a:endParaRPr lang="en-US"/>
          </a:p>
        </p:txBody>
      </p:sp>
      <p:sp>
        <p:nvSpPr>
          <p:cNvPr id="4" name="Slide Number Placeholder 5">
            <a:extLst>
              <a:ext uri="{FF2B5EF4-FFF2-40B4-BE49-F238E27FC236}">
                <a16:creationId xmlns:a16="http://schemas.microsoft.com/office/drawing/2014/main" id="{B9EFDAAE-EC1C-CA1D-7B28-C7255590874D}"/>
              </a:ext>
            </a:extLst>
          </p:cNvPr>
          <p:cNvSpPr txBox="1">
            <a:spLocks/>
          </p:cNvSpPr>
          <p:nvPr/>
        </p:nvSpPr>
        <p:spPr>
          <a:xfrm>
            <a:off x="8587154" y="6492875"/>
            <a:ext cx="3086100" cy="365125"/>
          </a:xfrm>
          <a:prstGeom prst="rect">
            <a:avLst/>
          </a:prstGeom>
        </p:spPr>
        <p:txBody>
          <a:bodyPr vert="horz" lIns="91440" tIns="45720" rIns="91440" bIns="45720" rtlCol="0" anchor="ctr"/>
          <a:lstStyle>
            <a:defPPr>
              <a:defRPr lang="en-US"/>
            </a:defPPr>
            <a:lvl1pPr marL="0" algn="r" defTabSz="914400" rtl="0" eaLnBrk="1" latinLnBrk="0" hangingPunct="1">
              <a:defRPr sz="1600" b="1" i="0" kern="1200">
                <a:solidFill>
                  <a:schemeClr val="accent6">
                    <a:lumMod val="40000"/>
                    <a:lumOff val="60000"/>
                  </a:schemeClr>
                </a:solidFill>
                <a:latin typeface="Georgia" panose="02040502050405020303"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AF45662-B160-ED44-B3FC-960023CDBB23}" type="slidenum">
              <a:rPr lang="en-US" smtClean="0"/>
              <a:pPr/>
              <a:t>14</a:t>
            </a:fld>
            <a:endParaRPr lang="en-US" dirty="0"/>
          </a:p>
        </p:txBody>
      </p:sp>
    </p:spTree>
    <p:extLst>
      <p:ext uri="{BB962C8B-B14F-4D97-AF65-F5344CB8AC3E}">
        <p14:creationId xmlns:p14="http://schemas.microsoft.com/office/powerpoint/2010/main" val="11760849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ction Title"/>
          <p:cNvSpPr>
            <a:spLocks noGrp="1"/>
          </p:cNvSpPr>
          <p:nvPr>
            <p:ph type="body" sz="quarter" idx="13"/>
          </p:nvPr>
        </p:nvSpPr>
        <p:spPr>
          <a:xfrm>
            <a:off x="4076700" y="2150000"/>
            <a:ext cx="7658100" cy="1450000"/>
          </a:xfrm>
        </p:spPr>
        <p:txBody>
          <a:bodyPr anchor="b">
            <a:normAutofit/>
          </a:bodyPr>
          <a:lstStyle/>
          <a:p>
            <a:pPr>
              <a:lnSpc>
                <a:spcPct val="105000"/>
              </a:lnSpc>
            </a:pPr>
            <a:r>
              <a:rPr lang="en-US" sz="3800"/>
              <a:t>Phase 1: Attended AutoBot</a:t>
            </a:r>
          </a:p>
        </p:txBody>
      </p:sp>
      <p:sp>
        <p:nvSpPr>
          <p:cNvPr id="3" name="Section Subtitle"/>
          <p:cNvSpPr>
            <a:spLocks noGrp="1"/>
          </p:cNvSpPr>
          <p:nvPr>
            <p:ph type="body" sz="quarter" idx="14"/>
          </p:nvPr>
        </p:nvSpPr>
        <p:spPr>
          <a:xfrm>
            <a:off x="4076700" y="3760000"/>
            <a:ext cx="7000000" cy="1000000"/>
          </a:xfrm>
        </p:spPr>
        <p:txBody>
          <a:bodyPr anchor="t">
            <a:normAutofit/>
          </a:bodyPr>
          <a:lstStyle/>
          <a:p>
            <a:pPr marL="0" indent="0">
              <a:lnSpc>
                <a:spcPct val="115000"/>
              </a:lnSpc>
              <a:buNone/>
            </a:pPr>
            <a:r>
              <a:rPr lang="en-US" sz="2000" i="1">
                <a:solidFill>
                  <a:srgbClr val="CFEDFB"/>
                </a:solidFill>
                <a:latin typeface="Georgia" panose="02040502050405020303" pitchFamily="18" charset="0"/>
              </a:rPr>
              <a:t>Attended design, dashboards, and Phase 1 outcomes</a:t>
            </a:r>
          </a:p>
        </p:txBody>
      </p:sp>
      <p:sp>
        <p:nvSpPr>
          <p:cNvPr id="4" name="Slide Number Placeholder 3">
            <a:extLst>
              <a:ext uri="{FF2B5EF4-FFF2-40B4-BE49-F238E27FC236}">
                <a16:creationId xmlns:a16="http://schemas.microsoft.com/office/drawing/2014/main" id="{9AF12EEF-D5B5-4A29-39E2-6396EF6844FD}"/>
              </a:ext>
            </a:extLst>
          </p:cNvPr>
          <p:cNvSpPr>
            <a:spLocks noGrp="1"/>
          </p:cNvSpPr>
          <p:nvPr>
            <p:ph type="sldNum" sz="quarter" idx="12"/>
          </p:nvPr>
        </p:nvSpPr>
        <p:spPr/>
        <p:txBody>
          <a:bodyPr/>
          <a:lstStyle/>
          <a:p>
            <a:fld id="{BAF45662-B160-ED44-B3FC-960023CDBB23}" type="slidenum">
              <a:rPr lang="en-US" smtClean="0"/>
              <a:pPr/>
              <a:t>15</a:t>
            </a:fld>
            <a:endParaRPr lang="en-US"/>
          </a:p>
        </p:txBody>
      </p:sp>
    </p:spTree>
    <p:extLst>
      <p:ext uri="{BB962C8B-B14F-4D97-AF65-F5344CB8AC3E}">
        <p14:creationId xmlns:p14="http://schemas.microsoft.com/office/powerpoint/2010/main" val="26687154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3734" y="620000"/>
            <a:ext cx="11024532" cy="1150000"/>
          </a:xfrm>
        </p:spPr>
        <p:txBody>
          <a:bodyPr anchor="ctr">
            <a:normAutofit/>
          </a:bodyPr>
          <a:lstStyle/>
          <a:p>
            <a:r>
              <a:rPr lang="en-US" sz="3600">
                <a:solidFill>
                  <a:srgbClr val="0D9DDB"/>
                </a:solidFill>
              </a:rPr>
              <a:t>Attended by Design</a:t>
            </a:r>
          </a:p>
          <a:p>
            <a:r>
              <a:rPr lang="en-US" sz="1800" b="0">
                <a:solidFill>
                  <a:srgbClr val="595959"/>
                </a:solidFill>
                <a:latin typeface="Georgia" panose="020B0604020202020204" pitchFamily="34" charset="0"/>
              </a:rPr>
              <a:t>The four choices that made Phase 1 work</a:t>
            </a:r>
          </a:p>
        </p:txBody>
      </p:sp>
      <p:sp>
        <p:nvSpPr>
          <p:cNvPr id="401" name="Card 1"/>
          <p:cNvSpPr/>
          <p:nvPr/>
        </p:nvSpPr>
        <p:spPr>
          <a:xfrm>
            <a:off x="583734" y="2080000"/>
            <a:ext cx="2561133" cy="2500000"/>
          </a:xfrm>
          <a:prstGeom prst="roundRect">
            <a:avLst>
              <a:gd name="adj" fmla="val 6000"/>
            </a:avLst>
          </a:prstGeom>
          <a:solidFill>
            <a:srgbClr val="FFFFFF"/>
          </a:solidFill>
          <a:ln w="12700">
            <a:solidFill>
              <a:srgbClr val="0D9DDB"/>
            </a:solidFill>
          </a:ln>
        </p:spPr>
        <p:txBody>
          <a:bodyPr/>
          <a:lstStyle/>
          <a:p>
            <a:endParaRPr lang="en-US"/>
          </a:p>
        </p:txBody>
      </p:sp>
      <p:pic>
        <p:nvPicPr>
          <p:cNvPr id="402" name="Card icon 1"/>
          <p:cNvPicPr>
            <a:picLocks noChangeAspect="1"/>
          </p:cNvPicPr>
          <p:nvPr/>
        </p:nvPicPr>
        <p:blipFill>
          <a:blip r:embed="rId2"/>
          <a:stretch>
            <a:fillRect/>
          </a:stretch>
        </p:blipFill>
        <p:spPr>
          <a:xfrm>
            <a:off x="1439300" y="2310000"/>
            <a:ext cx="850000" cy="850000"/>
          </a:xfrm>
          <a:prstGeom prst="rect">
            <a:avLst/>
          </a:prstGeom>
        </p:spPr>
      </p:pic>
      <p:sp>
        <p:nvSpPr>
          <p:cNvPr id="403" name="Card text 1"/>
          <p:cNvSpPr txBox="1"/>
          <p:nvPr/>
        </p:nvSpPr>
        <p:spPr>
          <a:xfrm>
            <a:off x="763734" y="3330000"/>
            <a:ext cx="2201133" cy="1150000"/>
          </a:xfrm>
          <a:prstGeom prst="rect">
            <a:avLst/>
          </a:prstGeom>
          <a:noFill/>
        </p:spPr>
        <p:txBody>
          <a:bodyPr lIns="0" tIns="0" rIns="0" bIns="0">
            <a:normAutofit/>
          </a:bodyPr>
          <a:lstStyle/>
          <a:p>
            <a:pPr algn="ctr">
              <a:spcAft>
                <a:spcPts val="300"/>
              </a:spcAft>
            </a:pPr>
            <a:r>
              <a:rPr lang="en-US" sz="1000" b="1" spc="200" dirty="0">
                <a:solidFill>
                  <a:srgbClr val="16B0AA"/>
                </a:solidFill>
                <a:latin typeface="Georgia" panose="02040502050405020303" pitchFamily="18" charset="0"/>
              </a:rPr>
              <a:t>01</a:t>
            </a:r>
          </a:p>
          <a:p>
            <a:pPr algn="ctr">
              <a:spcAft>
                <a:spcPts val="400"/>
              </a:spcAft>
            </a:pPr>
            <a:r>
              <a:rPr lang="en-US" sz="1500" b="1" dirty="0">
                <a:solidFill>
                  <a:srgbClr val="0A6C99"/>
                </a:solidFill>
                <a:latin typeface="Georgia" panose="02040502050405020303" pitchFamily="18" charset="0"/>
              </a:rPr>
              <a:t>Attended Model</a:t>
            </a:r>
          </a:p>
          <a:p>
            <a:pPr algn="ctr">
              <a:lnSpc>
                <a:spcPct val="110000"/>
              </a:lnSpc>
            </a:pPr>
            <a:r>
              <a:rPr lang="en-US" sz="1100" dirty="0" err="1">
                <a:solidFill>
                  <a:srgbClr val="595959"/>
                </a:solidFill>
                <a:latin typeface="Georgia" panose="02040502050405020303" pitchFamily="18" charset="0"/>
              </a:rPr>
              <a:t>AutoBot</a:t>
            </a:r>
            <a:r>
              <a:rPr lang="en-US" sz="1100" dirty="0">
                <a:solidFill>
                  <a:srgbClr val="595959"/>
                </a:solidFill>
                <a:latin typeface="Georgia" panose="02040502050405020303" pitchFamily="18" charset="0"/>
              </a:rPr>
              <a:t> prepares incidents from failure emails under human oversight.</a:t>
            </a:r>
          </a:p>
        </p:txBody>
      </p:sp>
      <p:sp>
        <p:nvSpPr>
          <p:cNvPr id="404" name="Card 2"/>
          <p:cNvSpPr/>
          <p:nvPr/>
        </p:nvSpPr>
        <p:spPr>
          <a:xfrm>
            <a:off x="3404867" y="2080000"/>
            <a:ext cx="2561133" cy="2500000"/>
          </a:xfrm>
          <a:prstGeom prst="roundRect">
            <a:avLst>
              <a:gd name="adj" fmla="val 6000"/>
            </a:avLst>
          </a:prstGeom>
          <a:solidFill>
            <a:srgbClr val="FFFFFF"/>
          </a:solidFill>
          <a:ln w="12700">
            <a:solidFill>
              <a:srgbClr val="0D9DDB"/>
            </a:solidFill>
          </a:ln>
        </p:spPr>
        <p:txBody>
          <a:bodyPr/>
          <a:lstStyle/>
          <a:p>
            <a:endParaRPr lang="en-US"/>
          </a:p>
        </p:txBody>
      </p:sp>
      <p:pic>
        <p:nvPicPr>
          <p:cNvPr id="405" name="Card icon 2"/>
          <p:cNvPicPr>
            <a:picLocks noChangeAspect="1"/>
          </p:cNvPicPr>
          <p:nvPr/>
        </p:nvPicPr>
        <p:blipFill>
          <a:blip r:embed="rId3"/>
          <a:stretch>
            <a:fillRect/>
          </a:stretch>
        </p:blipFill>
        <p:spPr>
          <a:xfrm>
            <a:off x="4260433" y="2310000"/>
            <a:ext cx="850000" cy="850000"/>
          </a:xfrm>
          <a:prstGeom prst="rect">
            <a:avLst/>
          </a:prstGeom>
        </p:spPr>
      </p:pic>
      <p:sp>
        <p:nvSpPr>
          <p:cNvPr id="406" name="Card text 2"/>
          <p:cNvSpPr txBox="1"/>
          <p:nvPr/>
        </p:nvSpPr>
        <p:spPr>
          <a:xfrm>
            <a:off x="3584867" y="3330000"/>
            <a:ext cx="2201133" cy="1150000"/>
          </a:xfrm>
          <a:prstGeom prst="rect">
            <a:avLst/>
          </a:prstGeom>
          <a:noFill/>
        </p:spPr>
        <p:txBody>
          <a:bodyPr lIns="0" tIns="0" rIns="0" bIns="0">
            <a:normAutofit/>
          </a:bodyPr>
          <a:lstStyle/>
          <a:p>
            <a:pPr algn="ctr">
              <a:spcAft>
                <a:spcPts val="300"/>
              </a:spcAft>
            </a:pPr>
            <a:r>
              <a:rPr lang="en-US" sz="1000" b="1" spc="200" dirty="0">
                <a:solidFill>
                  <a:srgbClr val="16B0AA"/>
                </a:solidFill>
                <a:latin typeface="Georgia" panose="02040502050405020303" pitchFamily="18" charset="0"/>
              </a:rPr>
              <a:t>02</a:t>
            </a:r>
          </a:p>
          <a:p>
            <a:pPr algn="ctr">
              <a:spcAft>
                <a:spcPts val="400"/>
              </a:spcAft>
            </a:pPr>
            <a:r>
              <a:rPr lang="en-US" sz="1500" b="1" dirty="0">
                <a:solidFill>
                  <a:srgbClr val="0A6C99"/>
                </a:solidFill>
                <a:latin typeface="Georgia" panose="02040502050405020303" pitchFamily="18" charset="0"/>
              </a:rPr>
              <a:t>Analyst Role</a:t>
            </a:r>
          </a:p>
          <a:p>
            <a:pPr algn="ctr">
              <a:lnSpc>
                <a:spcPct val="110000"/>
              </a:lnSpc>
            </a:pPr>
            <a:r>
              <a:rPr lang="en-US" sz="1100" dirty="0">
                <a:solidFill>
                  <a:srgbClr val="595959"/>
                </a:solidFill>
                <a:latin typeface="Georgia" panose="02040502050405020303" pitchFamily="18" charset="0"/>
              </a:rPr>
              <a:t>Analysts review, adjust, and approve tickets to validate performance.</a:t>
            </a:r>
          </a:p>
        </p:txBody>
      </p:sp>
      <p:sp>
        <p:nvSpPr>
          <p:cNvPr id="407" name="Card 3"/>
          <p:cNvSpPr/>
          <p:nvPr/>
        </p:nvSpPr>
        <p:spPr>
          <a:xfrm>
            <a:off x="6226000" y="2080000"/>
            <a:ext cx="2561133" cy="2500000"/>
          </a:xfrm>
          <a:prstGeom prst="roundRect">
            <a:avLst>
              <a:gd name="adj" fmla="val 6000"/>
            </a:avLst>
          </a:prstGeom>
          <a:solidFill>
            <a:srgbClr val="FFFFFF"/>
          </a:solidFill>
          <a:ln w="12700">
            <a:solidFill>
              <a:srgbClr val="0D9DDB"/>
            </a:solidFill>
          </a:ln>
        </p:spPr>
        <p:txBody>
          <a:bodyPr/>
          <a:lstStyle/>
          <a:p>
            <a:endParaRPr lang="en-US" dirty="0">
              <a:latin typeface="Georgia" panose="02040502050405020303" pitchFamily="18" charset="0"/>
            </a:endParaRPr>
          </a:p>
        </p:txBody>
      </p:sp>
      <p:pic>
        <p:nvPicPr>
          <p:cNvPr id="408" name="Card icon 3"/>
          <p:cNvPicPr>
            <a:picLocks noChangeAspect="1"/>
          </p:cNvPicPr>
          <p:nvPr/>
        </p:nvPicPr>
        <p:blipFill>
          <a:blip r:embed="rId4"/>
          <a:stretch>
            <a:fillRect/>
          </a:stretch>
        </p:blipFill>
        <p:spPr>
          <a:xfrm>
            <a:off x="7081566" y="2310000"/>
            <a:ext cx="850000" cy="850000"/>
          </a:xfrm>
          <a:prstGeom prst="rect">
            <a:avLst/>
          </a:prstGeom>
        </p:spPr>
      </p:pic>
      <p:sp>
        <p:nvSpPr>
          <p:cNvPr id="409" name="Card text 3"/>
          <p:cNvSpPr txBox="1"/>
          <p:nvPr/>
        </p:nvSpPr>
        <p:spPr>
          <a:xfrm>
            <a:off x="6406000" y="3330000"/>
            <a:ext cx="2201133" cy="1150000"/>
          </a:xfrm>
          <a:prstGeom prst="rect">
            <a:avLst/>
          </a:prstGeom>
          <a:noFill/>
        </p:spPr>
        <p:txBody>
          <a:bodyPr lIns="0" tIns="0" rIns="0" bIns="0">
            <a:normAutofit/>
          </a:bodyPr>
          <a:lstStyle/>
          <a:p>
            <a:pPr algn="ctr">
              <a:spcAft>
                <a:spcPts val="300"/>
              </a:spcAft>
            </a:pPr>
            <a:r>
              <a:rPr lang="en-US" sz="1000" b="1" spc="200">
                <a:solidFill>
                  <a:srgbClr val="16B0AA"/>
                </a:solidFill>
                <a:latin typeface="Georgia" panose="020B0604020202020204" pitchFamily="34" charset="0"/>
              </a:rPr>
              <a:t>03</a:t>
            </a:r>
          </a:p>
          <a:p>
            <a:pPr algn="ctr">
              <a:spcAft>
                <a:spcPts val="400"/>
              </a:spcAft>
            </a:pPr>
            <a:r>
              <a:rPr lang="en-US" sz="1500" b="1" dirty="0">
                <a:solidFill>
                  <a:srgbClr val="0A6C99"/>
                </a:solidFill>
                <a:latin typeface="Georgia" panose="02040502050405020303" pitchFamily="18" charset="0"/>
              </a:rPr>
              <a:t>Change Buy-In</a:t>
            </a:r>
          </a:p>
          <a:p>
            <a:pPr algn="ctr">
              <a:lnSpc>
                <a:spcPct val="110000"/>
              </a:lnSpc>
            </a:pPr>
            <a:r>
              <a:rPr lang="en-US" sz="1100">
                <a:solidFill>
                  <a:srgbClr val="595959"/>
                </a:solidFill>
                <a:latin typeface="Georgia" panose="020B0604020202020204" pitchFamily="34" charset="0"/>
              </a:rPr>
              <a:t>Positioning the bot as an assistant builds trust and collaboration.</a:t>
            </a:r>
          </a:p>
        </p:txBody>
      </p:sp>
      <p:sp>
        <p:nvSpPr>
          <p:cNvPr id="410" name="Card 4"/>
          <p:cNvSpPr/>
          <p:nvPr/>
        </p:nvSpPr>
        <p:spPr>
          <a:xfrm>
            <a:off x="9047133" y="2080000"/>
            <a:ext cx="2561133" cy="2500000"/>
          </a:xfrm>
          <a:prstGeom prst="roundRect">
            <a:avLst>
              <a:gd name="adj" fmla="val 6000"/>
            </a:avLst>
          </a:prstGeom>
          <a:solidFill>
            <a:srgbClr val="FFFFFF"/>
          </a:solidFill>
          <a:ln w="12700">
            <a:solidFill>
              <a:srgbClr val="0D9DDB"/>
            </a:solidFill>
          </a:ln>
        </p:spPr>
        <p:txBody>
          <a:bodyPr/>
          <a:lstStyle/>
          <a:p>
            <a:endParaRPr lang="en-US"/>
          </a:p>
        </p:txBody>
      </p:sp>
      <p:pic>
        <p:nvPicPr>
          <p:cNvPr id="411" name="Card icon 4"/>
          <p:cNvPicPr>
            <a:picLocks noChangeAspect="1"/>
          </p:cNvPicPr>
          <p:nvPr/>
        </p:nvPicPr>
        <p:blipFill>
          <a:blip r:embed="rId5"/>
          <a:stretch>
            <a:fillRect/>
          </a:stretch>
        </p:blipFill>
        <p:spPr>
          <a:xfrm>
            <a:off x="9902699" y="2310000"/>
            <a:ext cx="850000" cy="850000"/>
          </a:xfrm>
          <a:prstGeom prst="rect">
            <a:avLst/>
          </a:prstGeom>
        </p:spPr>
      </p:pic>
      <p:sp>
        <p:nvSpPr>
          <p:cNvPr id="412" name="Card text 4"/>
          <p:cNvSpPr txBox="1"/>
          <p:nvPr/>
        </p:nvSpPr>
        <p:spPr>
          <a:xfrm>
            <a:off x="9227133" y="3330000"/>
            <a:ext cx="2201133" cy="1150000"/>
          </a:xfrm>
          <a:prstGeom prst="rect">
            <a:avLst/>
          </a:prstGeom>
          <a:noFill/>
        </p:spPr>
        <p:txBody>
          <a:bodyPr lIns="0" tIns="0" rIns="0" bIns="0">
            <a:normAutofit/>
          </a:bodyPr>
          <a:lstStyle/>
          <a:p>
            <a:pPr algn="ctr">
              <a:spcAft>
                <a:spcPts val="300"/>
              </a:spcAft>
            </a:pPr>
            <a:r>
              <a:rPr lang="en-US" sz="1000" b="1" spc="200" dirty="0">
                <a:solidFill>
                  <a:srgbClr val="16B0AA"/>
                </a:solidFill>
                <a:latin typeface="Georgia" panose="02040502050405020303" pitchFamily="18" charset="0"/>
              </a:rPr>
              <a:t>04</a:t>
            </a:r>
          </a:p>
          <a:p>
            <a:pPr algn="ctr">
              <a:spcAft>
                <a:spcPts val="400"/>
              </a:spcAft>
            </a:pPr>
            <a:r>
              <a:rPr lang="en-US" sz="1500" b="1" dirty="0">
                <a:solidFill>
                  <a:srgbClr val="0A6C99"/>
                </a:solidFill>
                <a:latin typeface="Georgia" panose="02040502050405020303" pitchFamily="18" charset="0"/>
              </a:rPr>
              <a:t>Targeted Rollout</a:t>
            </a:r>
          </a:p>
          <a:p>
            <a:pPr algn="ctr">
              <a:lnSpc>
                <a:spcPct val="110000"/>
              </a:lnSpc>
            </a:pPr>
            <a:r>
              <a:rPr lang="en-US" sz="1100" dirty="0">
                <a:solidFill>
                  <a:srgbClr val="595959"/>
                </a:solidFill>
                <a:latin typeface="Georgia" panose="02040502050405020303" pitchFamily="18" charset="0"/>
              </a:rPr>
              <a:t>Deployed in morning support hours to focus on high-impact periods.</a:t>
            </a:r>
          </a:p>
        </p:txBody>
      </p:sp>
      <p:sp>
        <p:nvSpPr>
          <p:cNvPr id="480" name="Outcome bar"/>
          <p:cNvSpPr/>
          <p:nvPr/>
        </p:nvSpPr>
        <p:spPr>
          <a:xfrm>
            <a:off x="583734" y="4980000"/>
            <a:ext cx="11024532" cy="950000"/>
          </a:xfrm>
          <a:prstGeom prst="roundRect">
            <a:avLst>
              <a:gd name="adj" fmla="val 8000"/>
            </a:avLst>
          </a:prstGeom>
          <a:solidFill>
            <a:srgbClr val="0D9DDB"/>
          </a:solidFill>
          <a:ln>
            <a:noFill/>
          </a:ln>
        </p:spPr>
        <p:txBody>
          <a:bodyPr lIns="300000" tIns="0" rIns="300000" bIns="0" anchor="ctr"/>
          <a:lstStyle/>
          <a:p>
            <a:pPr algn="ctr">
              <a:spcAft>
                <a:spcPts val="300"/>
              </a:spcAft>
            </a:pPr>
            <a:r>
              <a:rPr lang="en-US" sz="1400" b="1" spc="300">
                <a:solidFill>
                  <a:srgbClr val="CFEDFB"/>
                </a:solidFill>
                <a:latin typeface="Georgia" panose="020B0604020202020204" pitchFamily="34" charset="0"/>
              </a:rPr>
              <a:t>WHY IT MATTERED</a:t>
            </a:r>
          </a:p>
          <a:p>
            <a:pPr algn="ctr"/>
            <a:r>
              <a:rPr lang="en-US" sz="1600" b="1" dirty="0">
                <a:solidFill>
                  <a:srgbClr val="FFFFFF"/>
                </a:solidFill>
                <a:latin typeface="Georgia" panose="02040502050405020303" pitchFamily="18" charset="0"/>
              </a:rPr>
              <a:t>Human oversight built the trust that made unattended possible.</a:t>
            </a:r>
          </a:p>
        </p:txBody>
      </p:sp>
      <p:sp>
        <p:nvSpPr>
          <p:cNvPr id="3" name="Slide Number Placeholder 2">
            <a:extLst>
              <a:ext uri="{FF2B5EF4-FFF2-40B4-BE49-F238E27FC236}">
                <a16:creationId xmlns:a16="http://schemas.microsoft.com/office/drawing/2014/main" id="{C8B65B51-3214-8D97-0D21-9B7165FA73CD}"/>
              </a:ext>
            </a:extLst>
          </p:cNvPr>
          <p:cNvSpPr>
            <a:spLocks noGrp="1"/>
          </p:cNvSpPr>
          <p:nvPr>
            <p:ph type="sldNum" sz="quarter" idx="12"/>
          </p:nvPr>
        </p:nvSpPr>
        <p:spPr/>
        <p:txBody>
          <a:bodyPr/>
          <a:lstStyle/>
          <a:p>
            <a:fld id="{BAF45662-B160-ED44-B3FC-960023CDBB23}" type="slidenum">
              <a:rPr lang="en-US" smtClean="0"/>
              <a:pPr/>
              <a:t>16</a:t>
            </a:fld>
            <a:endParaRPr lang="en-US"/>
          </a:p>
        </p:txBody>
      </p:sp>
      <p:sp>
        <p:nvSpPr>
          <p:cNvPr id="4" name="Slide Number Placeholder 5">
            <a:extLst>
              <a:ext uri="{FF2B5EF4-FFF2-40B4-BE49-F238E27FC236}">
                <a16:creationId xmlns:a16="http://schemas.microsoft.com/office/drawing/2014/main" id="{7656923C-6EE6-858D-2AB3-23E5BA99FBC6}"/>
              </a:ext>
            </a:extLst>
          </p:cNvPr>
          <p:cNvSpPr txBox="1">
            <a:spLocks/>
          </p:cNvSpPr>
          <p:nvPr/>
        </p:nvSpPr>
        <p:spPr>
          <a:xfrm>
            <a:off x="8587154" y="6492875"/>
            <a:ext cx="3086100" cy="365125"/>
          </a:xfrm>
          <a:prstGeom prst="rect">
            <a:avLst/>
          </a:prstGeom>
        </p:spPr>
        <p:txBody>
          <a:bodyPr vert="horz" lIns="91440" tIns="45720" rIns="91440" bIns="45720" rtlCol="0" anchor="ctr">
            <a:normAutofit/>
          </a:bodyPr>
          <a:lstStyle>
            <a:defPPr>
              <a:defRPr lang="en-US"/>
            </a:defPPr>
            <a:lvl1pPr marL="0" indent="0" algn="r" defTabSz="914400" rtl="0" eaLnBrk="1" latinLnBrk="0" hangingPunct="1">
              <a:lnSpc>
                <a:spcPct val="90000"/>
              </a:lnSpc>
              <a:spcBef>
                <a:spcPts val="1000"/>
              </a:spcBef>
              <a:buFont typeface="Arial" panose="020B0604020202020204" pitchFamily="34" charset="0"/>
              <a:buNone/>
              <a:defRPr sz="1600" b="1" i="0" kern="1200">
                <a:solidFill>
                  <a:schemeClr val="accent6">
                    <a:lumMod val="40000"/>
                    <a:lumOff val="60000"/>
                  </a:schemeClr>
                </a:solidFill>
                <a:latin typeface="Georgia" panose="02040502050405020303" pitchFamily="18"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BAF45662-B160-ED44-B3FC-960023CDBB23}" type="slidenum">
              <a:rPr lang="en-US" smtClean="0"/>
              <a:pPr/>
              <a:t>16</a:t>
            </a:fld>
            <a:endParaRPr lang="en-US" dirty="0"/>
          </a:p>
        </p:txBody>
      </p:sp>
    </p:spTree>
    <p:extLst>
      <p:ext uri="{BB962C8B-B14F-4D97-AF65-F5344CB8AC3E}">
        <p14:creationId xmlns:p14="http://schemas.microsoft.com/office/powerpoint/2010/main" val="12973472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p:cNvPicPr>
            <a:picLocks noGrp="1" noChangeAspect="1"/>
          </p:cNvPicPr>
          <p:nvPr>
            <p:ph type="pic" sz="quarter" idx="13"/>
          </p:nvPr>
        </p:nvPicPr>
        <p:blipFill rotWithShape="1">
          <a:blip r:embed="rId2"/>
          <a:srcRect l="20000"/>
          <a:stretch/>
        </p:blipFill>
        <p:spPr>
          <a:xfrm>
            <a:off x="0" y="0"/>
            <a:ext cx="3657600" cy="6858000"/>
          </a:xfrm>
          <a:prstGeom prst="rect">
            <a:avLst/>
          </a:prstGeom>
        </p:spPr>
      </p:pic>
      <p:sp>
        <p:nvSpPr>
          <p:cNvPr id="2" name="Title 1"/>
          <p:cNvSpPr>
            <a:spLocks noGrp="1"/>
          </p:cNvSpPr>
          <p:nvPr>
            <p:ph type="title"/>
          </p:nvPr>
        </p:nvSpPr>
        <p:spPr>
          <a:xfrm>
            <a:off x="4100000" y="520000"/>
            <a:ext cx="7508266" cy="1150000"/>
          </a:xfrm>
        </p:spPr>
        <p:txBody>
          <a:bodyPr anchor="ctr">
            <a:normAutofit/>
          </a:bodyPr>
          <a:lstStyle/>
          <a:p>
            <a:r>
              <a:rPr lang="en-US" sz="3400" b="1" dirty="0">
                <a:solidFill>
                  <a:srgbClr val="0D9DDB"/>
                </a:solidFill>
              </a:rPr>
              <a:t>What Phase 1 Delivered</a:t>
            </a:r>
          </a:p>
          <a:p>
            <a:r>
              <a:rPr lang="en-US" sz="1700" b="0">
                <a:solidFill>
                  <a:srgbClr val="595959"/>
                </a:solidFill>
                <a:latin typeface="Georgia" panose="020B0604020202020204" pitchFamily="34" charset="0"/>
              </a:rPr>
              <a:t>Dashboards, better tickets, and time back for analysts</a:t>
            </a:r>
          </a:p>
        </p:txBody>
      </p:sp>
      <p:sp>
        <p:nvSpPr>
          <p:cNvPr id="501" name="Stat 1"/>
          <p:cNvSpPr txBox="1"/>
          <p:nvPr/>
        </p:nvSpPr>
        <p:spPr>
          <a:xfrm>
            <a:off x="4100000" y="1780000"/>
            <a:ext cx="3654133" cy="880000"/>
          </a:xfrm>
          <a:prstGeom prst="rect">
            <a:avLst/>
          </a:prstGeom>
          <a:noFill/>
        </p:spPr>
        <p:txBody>
          <a:bodyPr lIns="0" tIns="0" rIns="0" bIns="0" anchor="ctr"/>
          <a:lstStyle/>
          <a:p>
            <a:pPr>
              <a:lnSpc>
                <a:spcPct val="100000"/>
              </a:lnSpc>
            </a:pPr>
            <a:r>
              <a:rPr lang="en-US" sz="3200" b="1" dirty="0">
                <a:solidFill>
                  <a:srgbClr val="0D9DDB"/>
                </a:solidFill>
                <a:latin typeface="Georgia" panose="02040502050405020303" pitchFamily="18" charset="0"/>
              </a:rPr>
              <a:t>550+</a:t>
            </a:r>
          </a:p>
          <a:p>
            <a:r>
              <a:rPr lang="en-US" sz="1200">
                <a:solidFill>
                  <a:srgbClr val="646E74"/>
                </a:solidFill>
                <a:latin typeface="Georgia" panose="020B0604020202020204" pitchFamily="34" charset="0"/>
              </a:rPr>
              <a:t>hours saved per year</a:t>
            </a:r>
          </a:p>
        </p:txBody>
      </p:sp>
      <p:sp>
        <p:nvSpPr>
          <p:cNvPr id="502" name="Stat 2"/>
          <p:cNvSpPr txBox="1"/>
          <p:nvPr/>
        </p:nvSpPr>
        <p:spPr>
          <a:xfrm>
            <a:off x="7954133" y="1780000"/>
            <a:ext cx="3654133" cy="880000"/>
          </a:xfrm>
          <a:prstGeom prst="rect">
            <a:avLst/>
          </a:prstGeom>
          <a:noFill/>
        </p:spPr>
        <p:txBody>
          <a:bodyPr lIns="0" tIns="0" rIns="0" bIns="0" anchor="ctr"/>
          <a:lstStyle/>
          <a:p>
            <a:pPr>
              <a:lnSpc>
                <a:spcPct val="100000"/>
              </a:lnSpc>
            </a:pPr>
            <a:r>
              <a:rPr lang="en-US" sz="3200" b="1" dirty="0">
                <a:solidFill>
                  <a:srgbClr val="0D9DDB"/>
                </a:solidFill>
                <a:latin typeface="Georgia" panose="02040502050405020303" pitchFamily="18" charset="0"/>
              </a:rPr>
              <a:t>$40,000+</a:t>
            </a:r>
          </a:p>
          <a:p>
            <a:r>
              <a:rPr lang="en-US" sz="1200">
                <a:solidFill>
                  <a:srgbClr val="646E74"/>
                </a:solidFill>
                <a:latin typeface="Georgia" panose="020B0604020202020204" pitchFamily="34" charset="0"/>
              </a:rPr>
              <a:t>in annual FTE savings</a:t>
            </a:r>
          </a:p>
        </p:txBody>
      </p:sp>
      <p:cxnSp>
        <p:nvCxnSpPr>
          <p:cNvPr id="520" name="Rule"/>
          <p:cNvCxnSpPr/>
          <p:nvPr/>
        </p:nvCxnSpPr>
        <p:spPr>
          <a:xfrm>
            <a:off x="4100000" y="2790000"/>
            <a:ext cx="7508266" cy="0"/>
          </a:xfrm>
          <a:prstGeom prst="line">
            <a:avLst/>
          </a:prstGeom>
          <a:ln w="12700">
            <a:solidFill>
              <a:srgbClr val="BFE2F2"/>
            </a:solidFill>
          </a:ln>
        </p:spPr>
      </p:cxnSp>
      <p:sp>
        <p:nvSpPr>
          <p:cNvPr id="503" name="Card 1"/>
          <p:cNvSpPr/>
          <p:nvPr/>
        </p:nvSpPr>
        <p:spPr>
          <a:xfrm>
            <a:off x="4100000" y="3000000"/>
            <a:ext cx="7508266" cy="1020000"/>
          </a:xfrm>
          <a:prstGeom prst="roundRect">
            <a:avLst>
              <a:gd name="adj" fmla="val 10000"/>
            </a:avLst>
          </a:prstGeom>
          <a:solidFill>
            <a:srgbClr val="FFFFFF"/>
          </a:solidFill>
          <a:ln w="12700">
            <a:solidFill>
              <a:srgbClr val="0D9DDB"/>
            </a:solidFill>
          </a:ln>
        </p:spPr>
        <p:txBody>
          <a:bodyPr/>
          <a:lstStyle/>
          <a:p>
            <a:endParaRPr lang="en-US"/>
          </a:p>
        </p:txBody>
      </p:sp>
      <p:pic>
        <p:nvPicPr>
          <p:cNvPr id="504" name="Card icon 1"/>
          <p:cNvPicPr>
            <a:picLocks noChangeAspect="1"/>
          </p:cNvPicPr>
          <p:nvPr/>
        </p:nvPicPr>
        <p:blipFill>
          <a:blip r:embed="rId3"/>
          <a:stretch>
            <a:fillRect/>
          </a:stretch>
        </p:blipFill>
        <p:spPr>
          <a:xfrm>
            <a:off x="4360000" y="3230000"/>
            <a:ext cx="560000" cy="560000"/>
          </a:xfrm>
          <a:prstGeom prst="rect">
            <a:avLst/>
          </a:prstGeom>
        </p:spPr>
      </p:pic>
      <p:sp>
        <p:nvSpPr>
          <p:cNvPr id="505" name="Card text 1"/>
          <p:cNvSpPr txBox="1"/>
          <p:nvPr/>
        </p:nvSpPr>
        <p:spPr>
          <a:xfrm>
            <a:off x="5100000" y="3150000"/>
            <a:ext cx="6248266" cy="720000"/>
          </a:xfrm>
          <a:prstGeom prst="rect">
            <a:avLst/>
          </a:prstGeom>
          <a:noFill/>
        </p:spPr>
        <p:txBody>
          <a:bodyPr lIns="0" tIns="0" rIns="0" bIns="0" anchor="ctr">
            <a:normAutofit/>
          </a:bodyPr>
          <a:lstStyle/>
          <a:p>
            <a:pPr>
              <a:spcAft>
                <a:spcPts val="300"/>
              </a:spcAft>
            </a:pPr>
            <a:r>
              <a:rPr lang="en-US" sz="1500" b="1" dirty="0">
                <a:solidFill>
                  <a:srgbClr val="0A6C99"/>
                </a:solidFill>
                <a:latin typeface="Georgia" panose="02040502050405020303" pitchFamily="18" charset="0"/>
              </a:rPr>
              <a:t>Dashboard Visibility</a:t>
            </a:r>
          </a:p>
          <a:p>
            <a:pPr>
              <a:lnSpc>
                <a:spcPct val="110000"/>
              </a:lnSpc>
            </a:pPr>
            <a:r>
              <a:rPr lang="en-US" sz="1200" dirty="0">
                <a:solidFill>
                  <a:srgbClr val="595959"/>
                </a:solidFill>
                <a:latin typeface="Georgia" panose="02040502050405020303" pitchFamily="18" charset="0"/>
              </a:rPr>
              <a:t>Centralized dashboards replaced inbox monitoring and improved tracking.</a:t>
            </a:r>
          </a:p>
        </p:txBody>
      </p:sp>
      <p:sp>
        <p:nvSpPr>
          <p:cNvPr id="506" name="Card 2"/>
          <p:cNvSpPr/>
          <p:nvPr/>
        </p:nvSpPr>
        <p:spPr>
          <a:xfrm>
            <a:off x="4100000" y="4170000"/>
            <a:ext cx="7508266" cy="1020000"/>
          </a:xfrm>
          <a:prstGeom prst="roundRect">
            <a:avLst>
              <a:gd name="adj" fmla="val 10000"/>
            </a:avLst>
          </a:prstGeom>
          <a:solidFill>
            <a:srgbClr val="FFFFFF"/>
          </a:solidFill>
          <a:ln w="12700">
            <a:solidFill>
              <a:srgbClr val="0D9DDB"/>
            </a:solidFill>
          </a:ln>
        </p:spPr>
        <p:txBody>
          <a:bodyPr/>
          <a:lstStyle/>
          <a:p>
            <a:endParaRPr lang="en-US"/>
          </a:p>
        </p:txBody>
      </p:sp>
      <p:pic>
        <p:nvPicPr>
          <p:cNvPr id="507" name="Card icon 2"/>
          <p:cNvPicPr>
            <a:picLocks noChangeAspect="1"/>
          </p:cNvPicPr>
          <p:nvPr/>
        </p:nvPicPr>
        <p:blipFill>
          <a:blip r:embed="rId4"/>
          <a:stretch>
            <a:fillRect/>
          </a:stretch>
        </p:blipFill>
        <p:spPr>
          <a:xfrm>
            <a:off x="4360000" y="4400000"/>
            <a:ext cx="560000" cy="560000"/>
          </a:xfrm>
          <a:prstGeom prst="rect">
            <a:avLst/>
          </a:prstGeom>
        </p:spPr>
      </p:pic>
      <p:sp>
        <p:nvSpPr>
          <p:cNvPr id="508" name="Card text 2"/>
          <p:cNvSpPr txBox="1"/>
          <p:nvPr/>
        </p:nvSpPr>
        <p:spPr>
          <a:xfrm>
            <a:off x="5100000" y="4320000"/>
            <a:ext cx="6248266" cy="720000"/>
          </a:xfrm>
          <a:prstGeom prst="rect">
            <a:avLst/>
          </a:prstGeom>
          <a:noFill/>
        </p:spPr>
        <p:txBody>
          <a:bodyPr lIns="0" tIns="0" rIns="0" bIns="0" anchor="ctr">
            <a:normAutofit/>
          </a:bodyPr>
          <a:lstStyle/>
          <a:p>
            <a:pPr>
              <a:spcAft>
                <a:spcPts val="300"/>
              </a:spcAft>
            </a:pPr>
            <a:r>
              <a:rPr lang="en-US" sz="1500" b="1" dirty="0">
                <a:solidFill>
                  <a:srgbClr val="0A6C99"/>
                </a:solidFill>
                <a:latin typeface="Georgia" panose="02040502050405020303" pitchFamily="18" charset="0"/>
              </a:rPr>
              <a:t>Better Tickets</a:t>
            </a:r>
          </a:p>
          <a:p>
            <a:pPr>
              <a:lnSpc>
                <a:spcPct val="110000"/>
              </a:lnSpc>
            </a:pPr>
            <a:r>
              <a:rPr lang="en-US" sz="1200" dirty="0">
                <a:solidFill>
                  <a:srgbClr val="595959"/>
                </a:solidFill>
                <a:latin typeface="Georgia" panose="02040502050405020303" pitchFamily="18" charset="0"/>
              </a:rPr>
              <a:t>Faster, higher-quality ticket creation with less manual effort.</a:t>
            </a:r>
          </a:p>
        </p:txBody>
      </p:sp>
      <p:sp>
        <p:nvSpPr>
          <p:cNvPr id="509" name="Card 3"/>
          <p:cNvSpPr/>
          <p:nvPr/>
        </p:nvSpPr>
        <p:spPr>
          <a:xfrm>
            <a:off x="4100000" y="5340000"/>
            <a:ext cx="7508266" cy="1020000"/>
          </a:xfrm>
          <a:prstGeom prst="roundRect">
            <a:avLst>
              <a:gd name="adj" fmla="val 10000"/>
            </a:avLst>
          </a:prstGeom>
          <a:solidFill>
            <a:srgbClr val="FFFFFF"/>
          </a:solidFill>
          <a:ln w="12700">
            <a:solidFill>
              <a:srgbClr val="0D9DDB"/>
            </a:solidFill>
          </a:ln>
        </p:spPr>
        <p:txBody>
          <a:bodyPr/>
          <a:lstStyle/>
          <a:p>
            <a:endParaRPr lang="en-US"/>
          </a:p>
        </p:txBody>
      </p:sp>
      <p:pic>
        <p:nvPicPr>
          <p:cNvPr id="510" name="Card icon 3"/>
          <p:cNvPicPr>
            <a:picLocks noChangeAspect="1"/>
          </p:cNvPicPr>
          <p:nvPr/>
        </p:nvPicPr>
        <p:blipFill>
          <a:blip r:embed="rId5"/>
          <a:stretch>
            <a:fillRect/>
          </a:stretch>
        </p:blipFill>
        <p:spPr>
          <a:xfrm>
            <a:off x="4360000" y="5570000"/>
            <a:ext cx="560000" cy="560000"/>
          </a:xfrm>
          <a:prstGeom prst="rect">
            <a:avLst/>
          </a:prstGeom>
        </p:spPr>
      </p:pic>
      <p:sp>
        <p:nvSpPr>
          <p:cNvPr id="511" name="Card text 3"/>
          <p:cNvSpPr txBox="1"/>
          <p:nvPr/>
        </p:nvSpPr>
        <p:spPr>
          <a:xfrm>
            <a:off x="5100000" y="5490000"/>
            <a:ext cx="6248266" cy="720000"/>
          </a:xfrm>
          <a:prstGeom prst="rect">
            <a:avLst/>
          </a:prstGeom>
          <a:noFill/>
        </p:spPr>
        <p:txBody>
          <a:bodyPr lIns="0" tIns="0" rIns="0" bIns="0" anchor="ctr">
            <a:normAutofit/>
          </a:bodyPr>
          <a:lstStyle/>
          <a:p>
            <a:pPr>
              <a:spcAft>
                <a:spcPts val="300"/>
              </a:spcAft>
            </a:pPr>
            <a:r>
              <a:rPr lang="en-US" sz="1500" b="1" dirty="0">
                <a:solidFill>
                  <a:srgbClr val="0A6C99"/>
                </a:solidFill>
                <a:latin typeface="Georgia" panose="02040502050405020303" pitchFamily="18" charset="0"/>
              </a:rPr>
              <a:t>Operational Gains</a:t>
            </a:r>
          </a:p>
          <a:p>
            <a:pPr>
              <a:lnSpc>
                <a:spcPct val="110000"/>
              </a:lnSpc>
            </a:pPr>
            <a:r>
              <a:rPr lang="en-US" sz="1200" dirty="0">
                <a:solidFill>
                  <a:srgbClr val="595959"/>
                </a:solidFill>
                <a:latin typeface="Georgia" panose="02040502050405020303" pitchFamily="18" charset="0"/>
              </a:rPr>
              <a:t>Less repetitive work, clearer expectations, and data for improvement.</a:t>
            </a:r>
          </a:p>
        </p:txBody>
      </p:sp>
      <p:sp>
        <p:nvSpPr>
          <p:cNvPr id="3" name="Slide Number Placeholder 2">
            <a:extLst>
              <a:ext uri="{FF2B5EF4-FFF2-40B4-BE49-F238E27FC236}">
                <a16:creationId xmlns:a16="http://schemas.microsoft.com/office/drawing/2014/main" id="{FFCC2619-99C4-3F2F-D1C5-B8A6BF66B7C0}"/>
              </a:ext>
            </a:extLst>
          </p:cNvPr>
          <p:cNvSpPr>
            <a:spLocks noGrp="1"/>
          </p:cNvSpPr>
          <p:nvPr>
            <p:ph type="sldNum" sz="quarter" idx="12"/>
          </p:nvPr>
        </p:nvSpPr>
        <p:spPr/>
        <p:txBody>
          <a:bodyPr/>
          <a:lstStyle/>
          <a:p>
            <a:fld id="{BAF45662-B160-ED44-B3FC-960023CDBB23}" type="slidenum">
              <a:rPr lang="en-US" smtClean="0"/>
              <a:pPr/>
              <a:t>17</a:t>
            </a:fld>
            <a:endParaRPr lang="en-US"/>
          </a:p>
        </p:txBody>
      </p:sp>
      <p:sp>
        <p:nvSpPr>
          <p:cNvPr id="4" name="Slide Number Placeholder 5">
            <a:extLst>
              <a:ext uri="{FF2B5EF4-FFF2-40B4-BE49-F238E27FC236}">
                <a16:creationId xmlns:a16="http://schemas.microsoft.com/office/drawing/2014/main" id="{4A2E4F62-CC92-104B-B127-4279BFC4B651}"/>
              </a:ext>
            </a:extLst>
          </p:cNvPr>
          <p:cNvSpPr txBox="1">
            <a:spLocks/>
          </p:cNvSpPr>
          <p:nvPr/>
        </p:nvSpPr>
        <p:spPr>
          <a:xfrm>
            <a:off x="8587154" y="6492875"/>
            <a:ext cx="3086100" cy="365125"/>
          </a:xfrm>
          <a:prstGeom prst="rect">
            <a:avLst/>
          </a:prstGeom>
        </p:spPr>
        <p:txBody>
          <a:bodyPr vert="horz" lIns="91440" tIns="45720" rIns="91440" bIns="45720" rtlCol="0" anchor="ctr">
            <a:normAutofit/>
          </a:bodyPr>
          <a:lstStyle>
            <a:defPPr>
              <a:defRPr lang="en-US"/>
            </a:defPPr>
            <a:lvl1pPr marL="0" indent="0" algn="r" defTabSz="914400" rtl="0" eaLnBrk="1" latinLnBrk="0" hangingPunct="1">
              <a:lnSpc>
                <a:spcPct val="90000"/>
              </a:lnSpc>
              <a:spcBef>
                <a:spcPts val="1000"/>
              </a:spcBef>
              <a:buFont typeface="Arial" panose="020B0604020202020204" pitchFamily="34" charset="0"/>
              <a:buNone/>
              <a:defRPr sz="1600" b="1" i="0" kern="1200">
                <a:solidFill>
                  <a:schemeClr val="accent6">
                    <a:lumMod val="40000"/>
                    <a:lumOff val="60000"/>
                  </a:schemeClr>
                </a:solidFill>
                <a:latin typeface="Georgia" panose="02040502050405020303" pitchFamily="18"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BAF45662-B160-ED44-B3FC-960023CDBB23}" type="slidenum">
              <a:rPr lang="en-US" smtClean="0"/>
              <a:pPr/>
              <a:t>17</a:t>
            </a:fld>
            <a:endParaRPr lang="en-US" dirty="0"/>
          </a:p>
        </p:txBody>
      </p:sp>
    </p:spTree>
    <p:extLst>
      <p:ext uri="{BB962C8B-B14F-4D97-AF65-F5344CB8AC3E}">
        <p14:creationId xmlns:p14="http://schemas.microsoft.com/office/powerpoint/2010/main" val="20170757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F505E-B8FB-A94F-B114-20161B7F06F5}"/>
              </a:ext>
            </a:extLst>
          </p:cNvPr>
          <p:cNvSpPr>
            <a:spLocks noGrp="1"/>
          </p:cNvSpPr>
          <p:nvPr>
            <p:ph type="title"/>
          </p:nvPr>
        </p:nvSpPr>
        <p:spPr>
          <a:xfrm>
            <a:off x="495300" y="484414"/>
            <a:ext cx="11201400" cy="1028700"/>
          </a:xfrm>
        </p:spPr>
        <p:txBody>
          <a:bodyPr>
            <a:normAutofit/>
          </a:bodyPr>
          <a:lstStyle/>
          <a:p>
            <a:r>
              <a:rPr lang="en-US" dirty="0">
                <a:solidFill>
                  <a:schemeClr val="bg1"/>
                </a:solidFill>
              </a:rPr>
              <a:t>Phase 1 Challenges</a:t>
            </a:r>
            <a:br>
              <a:rPr lang="en-US">
                <a:solidFill>
                  <a:schemeClr val="bg1"/>
                </a:solidFill>
              </a:rPr>
            </a:br>
            <a:r>
              <a:rPr lang="en-US" sz="2000">
                <a:solidFill>
                  <a:schemeClr val="bg1"/>
                </a:solidFill>
              </a:rPr>
              <a:t>What we learned and how we fixed it</a:t>
            </a:r>
          </a:p>
        </p:txBody>
      </p:sp>
      <p:sp>
        <p:nvSpPr>
          <p:cNvPr id="3" name="Parallelogram 2">
            <a:extLst>
              <a:ext uri="{FF2B5EF4-FFF2-40B4-BE49-F238E27FC236}">
                <a16:creationId xmlns:a16="http://schemas.microsoft.com/office/drawing/2014/main" id="{FA2E8905-A467-6D1C-8E95-F2CEABB945B3}"/>
              </a:ext>
            </a:extLst>
          </p:cNvPr>
          <p:cNvSpPr/>
          <p:nvPr/>
        </p:nvSpPr>
        <p:spPr>
          <a:xfrm>
            <a:off x="514477" y="2586631"/>
            <a:ext cx="5159103" cy="830997"/>
          </a:xfrm>
          <a:prstGeom prst="parallelogram">
            <a:avLst/>
          </a:prstGeom>
          <a:gradFill flip="none" rotWithShape="1">
            <a:gsLst>
              <a:gs pos="0">
                <a:srgbClr val="E25252">
                  <a:shade val="30000"/>
                  <a:satMod val="115000"/>
                </a:srgbClr>
              </a:gs>
              <a:gs pos="50000">
                <a:srgbClr val="E25252">
                  <a:shade val="67500"/>
                  <a:satMod val="115000"/>
                </a:srgbClr>
              </a:gs>
              <a:gs pos="100000">
                <a:srgbClr val="E25252">
                  <a:shade val="100000"/>
                  <a:satMod val="115000"/>
                </a:srgbClr>
              </a:gs>
            </a:gsLst>
            <a:lin ang="10800000" scaled="1"/>
            <a:tileRect/>
          </a:gradFill>
          <a:ln>
            <a:gradFill>
              <a:gsLst>
                <a:gs pos="0">
                  <a:schemeClr val="accent1">
                    <a:lumMod val="9000"/>
                    <a:lumOff val="91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EFFFE"/>
                </a:solidFill>
                <a:effectLst/>
                <a:uLnTx/>
                <a:uFillTx/>
                <a:latin typeface="Georgia" panose="020B0604020202020204"/>
                <a:ea typeface="+mn-ea"/>
                <a:cs typeface="+mn-cs"/>
              </a:rPr>
              <a:t>Attended Automation (</a:t>
            </a:r>
            <a:r>
              <a:rPr lang="en-US">
                <a:solidFill>
                  <a:srgbClr val="FEFFFE"/>
                </a:solidFill>
                <a:latin typeface="Georgia" panose="020B0604020202020204"/>
              </a:rPr>
              <a:t>Manual</a:t>
            </a:r>
            <a:r>
              <a:rPr kumimoji="0" lang="en-US" sz="1800" b="0" i="0" u="none" strike="noStrike" kern="1200" cap="none" spc="0" normalizeH="0" baseline="0" noProof="0">
                <a:ln>
                  <a:noFill/>
                </a:ln>
                <a:solidFill>
                  <a:srgbClr val="FEFFFE"/>
                </a:solidFill>
                <a:effectLst/>
                <a:uLnTx/>
                <a:uFillTx/>
                <a:latin typeface="Georgia" panose="020B0604020202020204"/>
                <a:ea typeface="+mn-ea"/>
                <a:cs typeface="+mn-cs"/>
              </a:rPr>
              <a:t> execution)</a:t>
            </a:r>
          </a:p>
        </p:txBody>
      </p:sp>
      <p:sp>
        <p:nvSpPr>
          <p:cNvPr id="4" name="Oval 3">
            <a:extLst>
              <a:ext uri="{FF2B5EF4-FFF2-40B4-BE49-F238E27FC236}">
                <a16:creationId xmlns:a16="http://schemas.microsoft.com/office/drawing/2014/main" id="{1D0394B0-1F61-5E01-0582-466FCA8AA3B8}"/>
              </a:ext>
            </a:extLst>
          </p:cNvPr>
          <p:cNvSpPr/>
          <p:nvPr/>
        </p:nvSpPr>
        <p:spPr>
          <a:xfrm>
            <a:off x="5673580" y="2586631"/>
            <a:ext cx="830997" cy="830997"/>
          </a:xfrm>
          <a:prstGeom prst="ellipse">
            <a:avLst/>
          </a:prstGeom>
          <a:solidFill>
            <a:schemeClr val="accent5"/>
          </a:solidFill>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515451"/>
                </a:solidFill>
                <a:effectLst/>
                <a:uLnTx/>
                <a:uFillTx/>
                <a:latin typeface="Georgia" panose="020B0604020202020204"/>
                <a:ea typeface="+mn-ea"/>
                <a:cs typeface="+mn-cs"/>
              </a:rPr>
              <a:t>1</a:t>
            </a:r>
          </a:p>
        </p:txBody>
      </p:sp>
      <p:sp>
        <p:nvSpPr>
          <p:cNvPr id="5" name="Parallelogram 4">
            <a:extLst>
              <a:ext uri="{FF2B5EF4-FFF2-40B4-BE49-F238E27FC236}">
                <a16:creationId xmlns:a16="http://schemas.microsoft.com/office/drawing/2014/main" id="{B4667758-1916-CFE2-C013-E893F1020E80}"/>
              </a:ext>
            </a:extLst>
          </p:cNvPr>
          <p:cNvSpPr/>
          <p:nvPr/>
        </p:nvSpPr>
        <p:spPr>
          <a:xfrm>
            <a:off x="6504577" y="2586631"/>
            <a:ext cx="5159103" cy="830997"/>
          </a:xfrm>
          <a:prstGeom prst="parallelogram">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10800000" scaled="1"/>
            <a:tileRect/>
          </a:gradFill>
          <a:ln>
            <a:gradFill>
              <a:gsLst>
                <a:gs pos="0">
                  <a:schemeClr val="accent1">
                    <a:lumMod val="9000"/>
                    <a:lumOff val="91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EFFFE"/>
                </a:solidFill>
                <a:effectLst/>
                <a:uLnTx/>
                <a:uFillTx/>
                <a:latin typeface="Georgia" panose="020B0604020202020204"/>
                <a:ea typeface="+mn-ea"/>
                <a:cs typeface="+mn-cs"/>
              </a:rPr>
              <a:t>HTTP Webhooks to report &amp; listen for Faults (Automated execution)</a:t>
            </a:r>
          </a:p>
        </p:txBody>
      </p:sp>
      <p:sp>
        <p:nvSpPr>
          <p:cNvPr id="6" name="Parallelogram 5">
            <a:extLst>
              <a:ext uri="{FF2B5EF4-FFF2-40B4-BE49-F238E27FC236}">
                <a16:creationId xmlns:a16="http://schemas.microsoft.com/office/drawing/2014/main" id="{F4132C4F-BD76-7FEB-4956-1BC7AAD5730A}"/>
              </a:ext>
            </a:extLst>
          </p:cNvPr>
          <p:cNvSpPr/>
          <p:nvPr/>
        </p:nvSpPr>
        <p:spPr>
          <a:xfrm>
            <a:off x="514477" y="3704883"/>
            <a:ext cx="5159103" cy="830997"/>
          </a:xfrm>
          <a:prstGeom prst="parallelogram">
            <a:avLst/>
          </a:prstGeom>
          <a:gradFill flip="none" rotWithShape="1">
            <a:gsLst>
              <a:gs pos="0">
                <a:srgbClr val="E25252">
                  <a:shade val="30000"/>
                  <a:satMod val="115000"/>
                </a:srgbClr>
              </a:gs>
              <a:gs pos="50000">
                <a:srgbClr val="E25252">
                  <a:shade val="67500"/>
                  <a:satMod val="115000"/>
                </a:srgbClr>
              </a:gs>
              <a:gs pos="100000">
                <a:srgbClr val="E25252">
                  <a:shade val="100000"/>
                  <a:satMod val="115000"/>
                </a:srgbClr>
              </a:gs>
            </a:gsLst>
            <a:lin ang="10800000" scaled="1"/>
            <a:tileRect/>
          </a:gradFill>
          <a:ln>
            <a:gradFill>
              <a:gsLst>
                <a:gs pos="0">
                  <a:schemeClr val="accent1">
                    <a:lumMod val="9000"/>
                    <a:lumOff val="91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EFFFE"/>
                </a:solidFill>
                <a:effectLst/>
                <a:uLnTx/>
                <a:uFillTx/>
                <a:latin typeface="Georgia" panose="020B0604020202020204"/>
                <a:ea typeface="+mn-ea"/>
                <a:cs typeface="+mn-cs"/>
              </a:rPr>
              <a:t>Emails lack fault reason, limiting de-duplication abilities</a:t>
            </a:r>
          </a:p>
        </p:txBody>
      </p:sp>
      <p:sp>
        <p:nvSpPr>
          <p:cNvPr id="7" name="Oval 6">
            <a:extLst>
              <a:ext uri="{FF2B5EF4-FFF2-40B4-BE49-F238E27FC236}">
                <a16:creationId xmlns:a16="http://schemas.microsoft.com/office/drawing/2014/main" id="{80496210-C653-30F6-E26F-AD54A71DA155}"/>
              </a:ext>
            </a:extLst>
          </p:cNvPr>
          <p:cNvSpPr/>
          <p:nvPr/>
        </p:nvSpPr>
        <p:spPr>
          <a:xfrm>
            <a:off x="5673580" y="3704883"/>
            <a:ext cx="830997" cy="830997"/>
          </a:xfrm>
          <a:prstGeom prst="ellipse">
            <a:avLst/>
          </a:prstGeom>
          <a:solidFill>
            <a:schemeClr val="accent5"/>
          </a:solidFill>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515451"/>
                </a:solidFill>
                <a:effectLst/>
                <a:uLnTx/>
                <a:uFillTx/>
                <a:latin typeface="Georgia" panose="020B0604020202020204"/>
                <a:ea typeface="+mn-ea"/>
                <a:cs typeface="+mn-cs"/>
              </a:rPr>
              <a:t>2</a:t>
            </a:r>
          </a:p>
        </p:txBody>
      </p:sp>
      <p:sp>
        <p:nvSpPr>
          <p:cNvPr id="8" name="Parallelogram 7">
            <a:extLst>
              <a:ext uri="{FF2B5EF4-FFF2-40B4-BE49-F238E27FC236}">
                <a16:creationId xmlns:a16="http://schemas.microsoft.com/office/drawing/2014/main" id="{6F2F6CE7-8F61-C148-9A5C-5AFF8EA1975E}"/>
              </a:ext>
            </a:extLst>
          </p:cNvPr>
          <p:cNvSpPr/>
          <p:nvPr/>
        </p:nvSpPr>
        <p:spPr>
          <a:xfrm>
            <a:off x="6504577" y="3704883"/>
            <a:ext cx="5159103" cy="830997"/>
          </a:xfrm>
          <a:prstGeom prst="parallelogram">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10800000" scaled="1"/>
            <a:tileRect/>
          </a:gradFill>
          <a:ln>
            <a:gradFill>
              <a:gsLst>
                <a:gs pos="0">
                  <a:schemeClr val="accent1">
                    <a:lumMod val="9000"/>
                    <a:lumOff val="91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EFFFE"/>
                </a:solidFill>
                <a:effectLst/>
                <a:uLnTx/>
                <a:uFillTx/>
                <a:latin typeface="Georgia" panose="020B0604020202020204"/>
                <a:ea typeface="+mn-ea"/>
                <a:cs typeface="+mn-cs"/>
              </a:rPr>
              <a:t>Data gather faults from Orchestrator API (Enriched dataset)</a:t>
            </a:r>
          </a:p>
        </p:txBody>
      </p:sp>
      <p:sp>
        <p:nvSpPr>
          <p:cNvPr id="9" name="Parallelogram 8">
            <a:extLst>
              <a:ext uri="{FF2B5EF4-FFF2-40B4-BE49-F238E27FC236}">
                <a16:creationId xmlns:a16="http://schemas.microsoft.com/office/drawing/2014/main" id="{485A0B0A-DE33-E4DC-8A0E-50F7BD92553C}"/>
              </a:ext>
            </a:extLst>
          </p:cNvPr>
          <p:cNvSpPr/>
          <p:nvPr/>
        </p:nvSpPr>
        <p:spPr>
          <a:xfrm>
            <a:off x="521398" y="4823135"/>
            <a:ext cx="5159103" cy="830997"/>
          </a:xfrm>
          <a:prstGeom prst="parallelogram">
            <a:avLst/>
          </a:prstGeom>
          <a:gradFill flip="none" rotWithShape="1">
            <a:gsLst>
              <a:gs pos="0">
                <a:srgbClr val="E25252">
                  <a:shade val="30000"/>
                  <a:satMod val="115000"/>
                </a:srgbClr>
              </a:gs>
              <a:gs pos="50000">
                <a:srgbClr val="E25252">
                  <a:shade val="67500"/>
                  <a:satMod val="115000"/>
                </a:srgbClr>
              </a:gs>
              <a:gs pos="100000">
                <a:srgbClr val="E25252">
                  <a:shade val="100000"/>
                  <a:satMod val="115000"/>
                </a:srgbClr>
              </a:gs>
            </a:gsLst>
            <a:lin ang="10800000" scaled="1"/>
            <a:tileRect/>
          </a:gradFill>
          <a:ln>
            <a:gradFill>
              <a:gsLst>
                <a:gs pos="0">
                  <a:schemeClr val="accent1">
                    <a:lumMod val="9000"/>
                    <a:lumOff val="91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EFFFE"/>
                </a:solidFill>
                <a:effectLst/>
                <a:uLnTx/>
                <a:uFillTx/>
                <a:latin typeface="Georgia" panose="020B0604020202020204"/>
                <a:ea typeface="+mn-ea"/>
                <a:cs typeface="+mn-cs"/>
              </a:rPr>
              <a:t>ServiceNow UI based, limiting robust integration points</a:t>
            </a:r>
          </a:p>
        </p:txBody>
      </p:sp>
      <p:sp>
        <p:nvSpPr>
          <p:cNvPr id="10" name="Oval 9">
            <a:extLst>
              <a:ext uri="{FF2B5EF4-FFF2-40B4-BE49-F238E27FC236}">
                <a16:creationId xmlns:a16="http://schemas.microsoft.com/office/drawing/2014/main" id="{A53B2993-75C9-0501-839C-3561954A801F}"/>
              </a:ext>
            </a:extLst>
          </p:cNvPr>
          <p:cNvSpPr/>
          <p:nvPr/>
        </p:nvSpPr>
        <p:spPr>
          <a:xfrm>
            <a:off x="5680501" y="4823135"/>
            <a:ext cx="830997" cy="830997"/>
          </a:xfrm>
          <a:prstGeom prst="ellipse">
            <a:avLst/>
          </a:prstGeom>
          <a:solidFill>
            <a:schemeClr val="accent5"/>
          </a:solidFill>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515451"/>
                </a:solidFill>
                <a:effectLst/>
                <a:uLnTx/>
                <a:uFillTx/>
                <a:latin typeface="Georgia" panose="020B0604020202020204"/>
                <a:ea typeface="+mn-ea"/>
                <a:cs typeface="+mn-cs"/>
              </a:rPr>
              <a:t>3</a:t>
            </a:r>
          </a:p>
        </p:txBody>
      </p:sp>
      <p:sp>
        <p:nvSpPr>
          <p:cNvPr id="11" name="Parallelogram 10">
            <a:extLst>
              <a:ext uri="{FF2B5EF4-FFF2-40B4-BE49-F238E27FC236}">
                <a16:creationId xmlns:a16="http://schemas.microsoft.com/office/drawing/2014/main" id="{004C6B0A-90B8-2B1C-1A19-1CF1688624D6}"/>
              </a:ext>
            </a:extLst>
          </p:cNvPr>
          <p:cNvSpPr/>
          <p:nvPr/>
        </p:nvSpPr>
        <p:spPr>
          <a:xfrm>
            <a:off x="6511498" y="4823135"/>
            <a:ext cx="5159103" cy="830997"/>
          </a:xfrm>
          <a:prstGeom prst="parallelogram">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10800000" scaled="1"/>
            <a:tileRect/>
          </a:gradFill>
          <a:ln>
            <a:gradFill>
              <a:gsLst>
                <a:gs pos="0">
                  <a:schemeClr val="accent1">
                    <a:lumMod val="9000"/>
                    <a:lumOff val="91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EFFFE"/>
                </a:solidFill>
                <a:effectLst/>
                <a:uLnTx/>
                <a:uFillTx/>
                <a:latin typeface="Georgia" panose="020B0604020202020204"/>
                <a:ea typeface="+mn-ea"/>
                <a:cs typeface="+mn-cs"/>
              </a:rPr>
              <a:t>Leverage ServiceNow API to Gather, Create &amp; Update Incidents</a:t>
            </a:r>
          </a:p>
        </p:txBody>
      </p:sp>
      <p:sp>
        <p:nvSpPr>
          <p:cNvPr id="13" name="TextBox 12">
            <a:extLst>
              <a:ext uri="{FF2B5EF4-FFF2-40B4-BE49-F238E27FC236}">
                <a16:creationId xmlns:a16="http://schemas.microsoft.com/office/drawing/2014/main" id="{EB100801-F428-2094-6F27-A736EA1923B2}"/>
              </a:ext>
            </a:extLst>
          </p:cNvPr>
          <p:cNvSpPr txBox="1"/>
          <p:nvPr/>
        </p:nvSpPr>
        <p:spPr>
          <a:xfrm>
            <a:off x="1888798" y="1849817"/>
            <a:ext cx="241046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25252"/>
                </a:solidFill>
                <a:effectLst/>
                <a:uLnTx/>
                <a:uFillTx/>
                <a:latin typeface="Georgia" panose="020B0604020202020204" pitchFamily="34" charset="0"/>
                <a:ea typeface="+mn-ea"/>
                <a:cs typeface="Georgia" panose="020B0604020202020204" pitchFamily="34" charset="0"/>
              </a:rPr>
              <a:t>Challenges</a:t>
            </a:r>
          </a:p>
        </p:txBody>
      </p:sp>
      <p:sp>
        <p:nvSpPr>
          <p:cNvPr id="14" name="TextBox 13">
            <a:extLst>
              <a:ext uri="{FF2B5EF4-FFF2-40B4-BE49-F238E27FC236}">
                <a16:creationId xmlns:a16="http://schemas.microsoft.com/office/drawing/2014/main" id="{FDBEC233-236B-16B3-D72D-E744B84CF45A}"/>
              </a:ext>
            </a:extLst>
          </p:cNvPr>
          <p:cNvSpPr txBox="1"/>
          <p:nvPr/>
        </p:nvSpPr>
        <p:spPr>
          <a:xfrm>
            <a:off x="7878898" y="1850415"/>
            <a:ext cx="241046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91D0"/>
                </a:solidFill>
                <a:effectLst/>
                <a:uLnTx/>
                <a:uFillTx/>
                <a:latin typeface="Georgia" panose="020B0604020202020204" pitchFamily="34" charset="0"/>
                <a:ea typeface="+mn-ea"/>
                <a:cs typeface="Georgia" panose="020B0604020202020204" pitchFamily="34" charset="0"/>
              </a:rPr>
              <a:t>Solutions</a:t>
            </a:r>
          </a:p>
        </p:txBody>
      </p:sp>
      <p:sp>
        <p:nvSpPr>
          <p:cNvPr id="12" name="Slide Number Placeholder 11">
            <a:extLst>
              <a:ext uri="{FF2B5EF4-FFF2-40B4-BE49-F238E27FC236}">
                <a16:creationId xmlns:a16="http://schemas.microsoft.com/office/drawing/2014/main" id="{AA82771B-FC0C-223E-991E-D21D0EE788A3}"/>
              </a:ext>
            </a:extLst>
          </p:cNvPr>
          <p:cNvSpPr>
            <a:spLocks noGrp="1"/>
          </p:cNvSpPr>
          <p:nvPr>
            <p:ph type="sldNum" sz="quarter" idx="12"/>
          </p:nvPr>
        </p:nvSpPr>
        <p:spPr/>
        <p:txBody>
          <a:bodyPr/>
          <a:lstStyle/>
          <a:p>
            <a:fld id="{BAF45662-B160-ED44-B3FC-960023CDBB23}" type="slidenum">
              <a:rPr lang="en-US" smtClean="0"/>
              <a:pPr/>
              <a:t>18</a:t>
            </a:fld>
            <a:endParaRPr lang="en-US"/>
          </a:p>
        </p:txBody>
      </p:sp>
      <p:sp>
        <p:nvSpPr>
          <p:cNvPr id="15" name="Slide Number Placeholder 5">
            <a:extLst>
              <a:ext uri="{FF2B5EF4-FFF2-40B4-BE49-F238E27FC236}">
                <a16:creationId xmlns:a16="http://schemas.microsoft.com/office/drawing/2014/main" id="{A46041D5-5EC3-9F1F-42FC-C371E9C79C5B}"/>
              </a:ext>
            </a:extLst>
          </p:cNvPr>
          <p:cNvSpPr txBox="1">
            <a:spLocks/>
          </p:cNvSpPr>
          <p:nvPr/>
        </p:nvSpPr>
        <p:spPr>
          <a:xfrm>
            <a:off x="8587154" y="6492875"/>
            <a:ext cx="3086100" cy="365125"/>
          </a:xfrm>
          <a:prstGeom prst="rect">
            <a:avLst/>
          </a:prstGeom>
        </p:spPr>
        <p:txBody>
          <a:bodyPr vert="horz" lIns="91440" tIns="45720" rIns="91440" bIns="45720" rtlCol="0" anchor="ctr">
            <a:normAutofit/>
          </a:bodyPr>
          <a:lstStyle>
            <a:defPPr>
              <a:defRPr lang="en-US"/>
            </a:defPPr>
            <a:lvl1pPr marL="0" indent="0" algn="r" defTabSz="914400" rtl="0" eaLnBrk="1" latinLnBrk="0" hangingPunct="1">
              <a:lnSpc>
                <a:spcPct val="90000"/>
              </a:lnSpc>
              <a:spcBef>
                <a:spcPts val="1000"/>
              </a:spcBef>
              <a:buFont typeface="Arial" panose="020B0604020202020204" pitchFamily="34" charset="0"/>
              <a:buNone/>
              <a:defRPr sz="1600" b="1" i="0" kern="1200">
                <a:solidFill>
                  <a:schemeClr val="accent6">
                    <a:lumMod val="40000"/>
                    <a:lumOff val="60000"/>
                  </a:schemeClr>
                </a:solidFill>
                <a:latin typeface="Georgia" panose="02040502050405020303" pitchFamily="18"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BAF45662-B160-ED44-B3FC-960023CDBB23}" type="slidenum">
              <a:rPr lang="en-US" smtClean="0"/>
              <a:pPr/>
              <a:t>18</a:t>
            </a:fld>
            <a:endParaRPr lang="en-US" dirty="0"/>
          </a:p>
        </p:txBody>
      </p:sp>
    </p:spTree>
    <p:extLst>
      <p:ext uri="{BB962C8B-B14F-4D97-AF65-F5344CB8AC3E}">
        <p14:creationId xmlns:p14="http://schemas.microsoft.com/office/powerpoint/2010/main" val="35824842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ction Title"/>
          <p:cNvSpPr>
            <a:spLocks noGrp="1"/>
          </p:cNvSpPr>
          <p:nvPr>
            <p:ph type="body" sz="quarter" idx="13"/>
          </p:nvPr>
        </p:nvSpPr>
        <p:spPr>
          <a:xfrm>
            <a:off x="4076700" y="2150000"/>
            <a:ext cx="7658100" cy="1450000"/>
          </a:xfrm>
        </p:spPr>
        <p:txBody>
          <a:bodyPr anchor="b">
            <a:normAutofit/>
          </a:bodyPr>
          <a:lstStyle/>
          <a:p>
            <a:pPr>
              <a:lnSpc>
                <a:spcPct val="105000"/>
              </a:lnSpc>
            </a:pPr>
            <a:r>
              <a:rPr lang="en-US" sz="4400">
                <a:latin typeface="Georgia" panose="02040502050405020303" pitchFamily="18" charset="0"/>
              </a:rPr>
              <a:t>Phase 2: Vision and Value</a:t>
            </a:r>
          </a:p>
        </p:txBody>
      </p:sp>
      <p:sp>
        <p:nvSpPr>
          <p:cNvPr id="3" name="Section Subtitle"/>
          <p:cNvSpPr>
            <a:spLocks noGrp="1"/>
          </p:cNvSpPr>
          <p:nvPr>
            <p:ph type="body" sz="quarter" idx="14"/>
          </p:nvPr>
        </p:nvSpPr>
        <p:spPr>
          <a:xfrm>
            <a:off x="4076700" y="3760000"/>
            <a:ext cx="7000000" cy="1000000"/>
          </a:xfrm>
        </p:spPr>
        <p:txBody>
          <a:bodyPr anchor="t">
            <a:normAutofit/>
          </a:bodyPr>
          <a:lstStyle/>
          <a:p>
            <a:pPr marL="0" indent="0">
              <a:lnSpc>
                <a:spcPct val="115000"/>
              </a:lnSpc>
              <a:buNone/>
            </a:pPr>
            <a:r>
              <a:rPr lang="en-US" sz="2000" i="1">
                <a:solidFill>
                  <a:srgbClr val="CFEDFB"/>
                </a:solidFill>
                <a:latin typeface="Georgia" panose="02040502050405020303" pitchFamily="18" charset="0"/>
              </a:rPr>
              <a:t>The backend vision, measuring value, and lessons learned</a:t>
            </a:r>
          </a:p>
        </p:txBody>
      </p:sp>
      <p:sp>
        <p:nvSpPr>
          <p:cNvPr id="4" name="Slide Number Placeholder 3">
            <a:extLst>
              <a:ext uri="{FF2B5EF4-FFF2-40B4-BE49-F238E27FC236}">
                <a16:creationId xmlns:a16="http://schemas.microsoft.com/office/drawing/2014/main" id="{45137A88-F388-3D05-05E8-DD13794C8EA0}"/>
              </a:ext>
            </a:extLst>
          </p:cNvPr>
          <p:cNvSpPr>
            <a:spLocks noGrp="1"/>
          </p:cNvSpPr>
          <p:nvPr>
            <p:ph type="sldNum" sz="quarter" idx="12"/>
          </p:nvPr>
        </p:nvSpPr>
        <p:spPr/>
        <p:txBody>
          <a:bodyPr/>
          <a:lstStyle/>
          <a:p>
            <a:fld id="{BAF45662-B160-ED44-B3FC-960023CDBB23}" type="slidenum">
              <a:rPr lang="en-US" smtClean="0"/>
              <a:pPr/>
              <a:t>19</a:t>
            </a:fld>
            <a:endParaRPr lang="en-US"/>
          </a:p>
        </p:txBody>
      </p:sp>
    </p:spTree>
    <p:extLst>
      <p:ext uri="{BB962C8B-B14F-4D97-AF65-F5344CB8AC3E}">
        <p14:creationId xmlns:p14="http://schemas.microsoft.com/office/powerpoint/2010/main" val="28580182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4E29D-E9DD-129B-38E6-F597FC8997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E46697-7FFD-056C-42A7-610C2B762002}"/>
              </a:ext>
            </a:extLst>
          </p:cNvPr>
          <p:cNvSpPr>
            <a:spLocks noGrp="1"/>
          </p:cNvSpPr>
          <p:nvPr>
            <p:ph type="title"/>
          </p:nvPr>
        </p:nvSpPr>
        <p:spPr>
          <a:xfrm>
            <a:off x="169817" y="80000"/>
            <a:ext cx="8300000" cy="1060000"/>
          </a:xfrm>
        </p:spPr>
        <p:txBody>
          <a:bodyPr>
            <a:normAutofit/>
          </a:bodyPr>
          <a:lstStyle/>
          <a:p>
            <a:r>
              <a:rPr lang="en-US" dirty="0">
                <a:solidFill>
                  <a:schemeClr val="bg1"/>
                </a:solidFill>
              </a:rPr>
              <a:t>Phase Comparisons</a:t>
            </a:r>
            <a:br>
              <a:rPr lang="en-US" sz="1600" dirty="0">
                <a:solidFill>
                  <a:schemeClr val="bg1"/>
                </a:solidFill>
              </a:rPr>
            </a:br>
            <a:r>
              <a:rPr lang="en-US" sz="1600" dirty="0">
                <a:solidFill>
                  <a:schemeClr val="bg1"/>
                </a:solidFill>
              </a:rPr>
              <a:t>From manual triggers to an API-first pipeline</a:t>
            </a:r>
          </a:p>
        </p:txBody>
      </p:sp>
      <p:sp>
        <p:nvSpPr>
          <p:cNvPr id="12" name="Rectangle: Rounded Corners 11">
            <a:extLst>
              <a:ext uri="{FF2B5EF4-FFF2-40B4-BE49-F238E27FC236}">
                <a16:creationId xmlns:a16="http://schemas.microsoft.com/office/drawing/2014/main" id="{E598DFBB-AA82-B287-D09B-3CAAD7139BCD}"/>
              </a:ext>
            </a:extLst>
          </p:cNvPr>
          <p:cNvSpPr/>
          <p:nvPr/>
        </p:nvSpPr>
        <p:spPr>
          <a:xfrm>
            <a:off x="261257" y="1770743"/>
            <a:ext cx="1654630" cy="899885"/>
          </a:xfrm>
          <a:prstGeom prst="roundRect">
            <a:avLst/>
          </a:prstGeom>
          <a:solidFill>
            <a:srgbClr val="7E8C94"/>
          </a:solidFill>
          <a:ln>
            <a:solidFill>
              <a:srgbClr val="637077"/>
            </a:solidFill>
          </a:ln>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EFFFE"/>
                </a:solidFill>
                <a:effectLst/>
                <a:uLnTx/>
                <a:uFillTx/>
                <a:latin typeface="Georgia" panose="02040502050405020303" pitchFamily="18" charset="0"/>
              </a:rPr>
              <a:t>Email Monitor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EFFFE"/>
                </a:solidFill>
                <a:effectLst/>
                <a:uLnTx/>
                <a:uFillTx/>
                <a:latin typeface="Georgia" panose="02040502050405020303" pitchFamily="18" charset="0"/>
              </a:rPr>
              <a:t>(Manual)</a:t>
            </a:r>
          </a:p>
        </p:txBody>
      </p:sp>
      <p:sp>
        <p:nvSpPr>
          <p:cNvPr id="15" name="Rectangle: Rounded Corners 14">
            <a:extLst>
              <a:ext uri="{FF2B5EF4-FFF2-40B4-BE49-F238E27FC236}">
                <a16:creationId xmlns:a16="http://schemas.microsoft.com/office/drawing/2014/main" id="{352BFC14-694C-BD8A-EBB8-BC6306DECD52}"/>
              </a:ext>
            </a:extLst>
          </p:cNvPr>
          <p:cNvSpPr/>
          <p:nvPr/>
        </p:nvSpPr>
        <p:spPr>
          <a:xfrm>
            <a:off x="5277757" y="1770743"/>
            <a:ext cx="1654631" cy="899885"/>
          </a:xfrm>
          <a:prstGeom prst="roundRect">
            <a:avLst/>
          </a:prstGeom>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EFFFE"/>
                </a:solidFill>
                <a:effectLst/>
                <a:uLnTx/>
                <a:uFillTx/>
                <a:latin typeface="Georgia" panose="02040502050405020303" pitchFamily="18" charset="0"/>
              </a:rPr>
              <a:t>HTTP Listener</a:t>
            </a:r>
            <a:br>
              <a:rPr kumimoji="0" lang="en-US" sz="1800" b="0" i="0" u="none" strike="noStrike" kern="1200" cap="none" spc="0" normalizeH="0" baseline="0" noProof="0">
                <a:ln>
                  <a:noFill/>
                </a:ln>
                <a:solidFill>
                  <a:srgbClr val="FEFFFE"/>
                </a:solidFill>
                <a:effectLst/>
                <a:uLnTx/>
                <a:uFillTx/>
                <a:latin typeface="Georgia" panose="02040502050405020303" pitchFamily="18" charset="0"/>
              </a:rPr>
            </a:br>
            <a:r>
              <a:rPr kumimoji="0" lang="en-US" sz="1800" b="0" i="0" u="none" strike="noStrike" kern="1200" cap="none" spc="0" normalizeH="0" baseline="0" noProof="0">
                <a:ln>
                  <a:noFill/>
                </a:ln>
                <a:solidFill>
                  <a:srgbClr val="FEFFFE"/>
                </a:solidFill>
                <a:effectLst/>
                <a:uLnTx/>
                <a:uFillTx/>
                <a:latin typeface="Georgia" panose="02040502050405020303" pitchFamily="18" charset="0"/>
              </a:rPr>
              <a:t>(Automated)</a:t>
            </a:r>
          </a:p>
        </p:txBody>
      </p:sp>
      <p:sp>
        <p:nvSpPr>
          <p:cNvPr id="16" name="Flowchart: Terminator 15">
            <a:extLst>
              <a:ext uri="{FF2B5EF4-FFF2-40B4-BE49-F238E27FC236}">
                <a16:creationId xmlns:a16="http://schemas.microsoft.com/office/drawing/2014/main" id="{4C930FCA-CD09-0ADC-FD04-E3496A796C3E}"/>
              </a:ext>
            </a:extLst>
          </p:cNvPr>
          <p:cNvSpPr/>
          <p:nvPr/>
        </p:nvSpPr>
        <p:spPr>
          <a:xfrm>
            <a:off x="2920093" y="1843312"/>
            <a:ext cx="1353457" cy="745963"/>
          </a:xfrm>
          <a:prstGeom prst="flowChartTerminator">
            <a:avLst/>
          </a:prstGeom>
          <a:solidFill>
            <a:schemeClr val="tx1"/>
          </a:solidFill>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525452"/>
                </a:solidFill>
                <a:effectLst/>
                <a:uLnTx/>
                <a:uFillTx/>
                <a:latin typeface="Georgia" panose="02040502050405020303" pitchFamily="18" charset="0"/>
              </a:rPr>
              <a:t>Trigger</a:t>
            </a:r>
          </a:p>
        </p:txBody>
      </p:sp>
      <p:cxnSp>
        <p:nvCxnSpPr>
          <p:cNvPr id="18" name="Straight Connector 17">
            <a:extLst>
              <a:ext uri="{FF2B5EF4-FFF2-40B4-BE49-F238E27FC236}">
                <a16:creationId xmlns:a16="http://schemas.microsoft.com/office/drawing/2014/main" id="{866990D8-8C75-47E3-05F5-1046A09A601C}"/>
              </a:ext>
            </a:extLst>
          </p:cNvPr>
          <p:cNvCxnSpPr>
            <a:cxnSpLocks/>
            <a:stCxn id="12" idx="3"/>
            <a:endCxn id="16" idx="1"/>
          </p:cNvCxnSpPr>
          <p:nvPr/>
        </p:nvCxnSpPr>
        <p:spPr>
          <a:xfrm flipV="1">
            <a:off x="1915887" y="2216294"/>
            <a:ext cx="1004206" cy="4392"/>
          </a:xfrm>
          <a:prstGeom prst="line">
            <a:avLst/>
          </a:prstGeom>
          <a:ln>
            <a:solidFill>
              <a:schemeClr val="tx2">
                <a:lumMod val="50000"/>
              </a:schemeClr>
            </a:solidFill>
            <a:prstDash val="lgDashDot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E82441A-FC3A-C84A-1200-BA97EEEE8F51}"/>
              </a:ext>
            </a:extLst>
          </p:cNvPr>
          <p:cNvCxnSpPr>
            <a:cxnSpLocks/>
            <a:stCxn id="16" idx="3"/>
            <a:endCxn id="15" idx="1"/>
          </p:cNvCxnSpPr>
          <p:nvPr/>
        </p:nvCxnSpPr>
        <p:spPr>
          <a:xfrm>
            <a:off x="4273550" y="2216294"/>
            <a:ext cx="1004207" cy="4392"/>
          </a:xfrm>
          <a:prstGeom prst="line">
            <a:avLst/>
          </a:prstGeom>
          <a:ln>
            <a:solidFill>
              <a:schemeClr val="tx2">
                <a:lumMod val="50000"/>
              </a:schemeClr>
            </a:solidFill>
            <a:prstDash val="lgDashDotDot"/>
          </a:ln>
        </p:spPr>
        <p:style>
          <a:lnRef idx="1">
            <a:schemeClr val="accent1"/>
          </a:lnRef>
          <a:fillRef idx="0">
            <a:schemeClr val="accent1"/>
          </a:fillRef>
          <a:effectRef idx="0">
            <a:schemeClr val="accent1"/>
          </a:effectRef>
          <a:fontRef idx="minor">
            <a:schemeClr val="tx1"/>
          </a:fontRef>
        </p:style>
      </p:cxnSp>
      <p:sp>
        <p:nvSpPr>
          <p:cNvPr id="22" name="Rectangle: Rounded Corners 21">
            <a:extLst>
              <a:ext uri="{FF2B5EF4-FFF2-40B4-BE49-F238E27FC236}">
                <a16:creationId xmlns:a16="http://schemas.microsoft.com/office/drawing/2014/main" id="{D94DBB5C-6064-A36E-888E-749D7014B58F}"/>
              </a:ext>
            </a:extLst>
          </p:cNvPr>
          <p:cNvSpPr/>
          <p:nvPr/>
        </p:nvSpPr>
        <p:spPr>
          <a:xfrm>
            <a:off x="261256" y="3139291"/>
            <a:ext cx="1654631" cy="899885"/>
          </a:xfrm>
          <a:prstGeom prst="roundRect">
            <a:avLst/>
          </a:prstGeom>
          <a:solidFill>
            <a:srgbClr val="7E8C94"/>
          </a:solidFill>
          <a:ln>
            <a:solidFill>
              <a:srgbClr val="637077"/>
            </a:solidFill>
          </a:ln>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EFFFE"/>
                </a:solidFill>
                <a:effectLst/>
                <a:uLnTx/>
                <a:uFillTx/>
                <a:latin typeface="Georgia" panose="02040502050405020303" pitchFamily="18" charset="0"/>
              </a:rPr>
              <a:t>Outlook Emails</a:t>
            </a:r>
          </a:p>
        </p:txBody>
      </p:sp>
      <p:sp>
        <p:nvSpPr>
          <p:cNvPr id="23" name="Rectangle: Rounded Corners 22">
            <a:extLst>
              <a:ext uri="{FF2B5EF4-FFF2-40B4-BE49-F238E27FC236}">
                <a16:creationId xmlns:a16="http://schemas.microsoft.com/office/drawing/2014/main" id="{9C352F25-610E-A842-2A94-DB69B95DA3F3}"/>
              </a:ext>
            </a:extLst>
          </p:cNvPr>
          <p:cNvSpPr/>
          <p:nvPr/>
        </p:nvSpPr>
        <p:spPr>
          <a:xfrm>
            <a:off x="5428343" y="4489119"/>
            <a:ext cx="1353457" cy="728394"/>
          </a:xfrm>
          <a:prstGeom prst="roundRect">
            <a:avLst/>
          </a:prstGeom>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EFFFE"/>
                </a:solidFill>
                <a:effectLst/>
                <a:uLnTx/>
                <a:uFillTx/>
                <a:latin typeface="Georgia" panose="02040502050405020303" pitchFamily="18" charset="0"/>
              </a:rPr>
              <a:t>Merge “Like” Faults</a:t>
            </a:r>
          </a:p>
        </p:txBody>
      </p:sp>
      <p:sp>
        <p:nvSpPr>
          <p:cNvPr id="27" name="Flowchart: Terminator 26">
            <a:extLst>
              <a:ext uri="{FF2B5EF4-FFF2-40B4-BE49-F238E27FC236}">
                <a16:creationId xmlns:a16="http://schemas.microsoft.com/office/drawing/2014/main" id="{DF1E0904-CF30-19CC-B8C0-158E6301DF6C}"/>
              </a:ext>
            </a:extLst>
          </p:cNvPr>
          <p:cNvSpPr/>
          <p:nvPr/>
        </p:nvSpPr>
        <p:spPr>
          <a:xfrm>
            <a:off x="2920092" y="3221497"/>
            <a:ext cx="1353457" cy="745963"/>
          </a:xfrm>
          <a:prstGeom prst="flowChartTerminator">
            <a:avLst/>
          </a:prstGeom>
          <a:solidFill>
            <a:schemeClr val="tx1"/>
          </a:solidFill>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525452"/>
                </a:solidFill>
                <a:effectLst/>
                <a:uLnTx/>
                <a:uFillTx/>
                <a:latin typeface="Georgia" panose="02040502050405020303" pitchFamily="18" charset="0"/>
              </a:rPr>
              <a:t>Data Collection</a:t>
            </a:r>
          </a:p>
        </p:txBody>
      </p:sp>
      <p:cxnSp>
        <p:nvCxnSpPr>
          <p:cNvPr id="28" name="Straight Connector 27">
            <a:extLst>
              <a:ext uri="{FF2B5EF4-FFF2-40B4-BE49-F238E27FC236}">
                <a16:creationId xmlns:a16="http://schemas.microsoft.com/office/drawing/2014/main" id="{05B0D167-496D-7EEC-F1AE-600B300D8452}"/>
              </a:ext>
            </a:extLst>
          </p:cNvPr>
          <p:cNvCxnSpPr>
            <a:cxnSpLocks/>
            <a:stCxn id="22" idx="3"/>
            <a:endCxn id="27" idx="1"/>
          </p:cNvCxnSpPr>
          <p:nvPr/>
        </p:nvCxnSpPr>
        <p:spPr>
          <a:xfrm>
            <a:off x="1915887" y="3589234"/>
            <a:ext cx="1004205" cy="5245"/>
          </a:xfrm>
          <a:prstGeom prst="line">
            <a:avLst/>
          </a:prstGeom>
          <a:ln>
            <a:solidFill>
              <a:schemeClr val="tx2">
                <a:lumMod val="50000"/>
              </a:schemeClr>
            </a:solidFill>
            <a:prstDash val="lgDashDot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77F155A-55B5-A68F-81FC-6C56D448F25D}"/>
              </a:ext>
            </a:extLst>
          </p:cNvPr>
          <p:cNvCxnSpPr>
            <a:cxnSpLocks/>
            <a:stCxn id="27" idx="3"/>
            <a:endCxn id="26" idx="1"/>
          </p:cNvCxnSpPr>
          <p:nvPr/>
        </p:nvCxnSpPr>
        <p:spPr>
          <a:xfrm flipV="1">
            <a:off x="4273549" y="3589234"/>
            <a:ext cx="1004208" cy="5245"/>
          </a:xfrm>
          <a:prstGeom prst="line">
            <a:avLst/>
          </a:prstGeom>
          <a:ln>
            <a:solidFill>
              <a:schemeClr val="tx2">
                <a:lumMod val="50000"/>
              </a:schemeClr>
            </a:solidFill>
            <a:prstDash val="lgDashDotDot"/>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D08B1128-66DD-A84B-1346-5BF101D75810}"/>
              </a:ext>
            </a:extLst>
          </p:cNvPr>
          <p:cNvCxnSpPr>
            <a:cxnSpLocks/>
            <a:stCxn id="15" idx="2"/>
            <a:endCxn id="26" idx="0"/>
          </p:cNvCxnSpPr>
          <p:nvPr/>
        </p:nvCxnSpPr>
        <p:spPr>
          <a:xfrm>
            <a:off x="6105073" y="2670628"/>
            <a:ext cx="0" cy="468663"/>
          </a:xfrm>
          <a:prstGeom prst="straightConnector1">
            <a:avLst/>
          </a:prstGeom>
          <a:ln w="38100">
            <a:solidFill>
              <a:srgbClr val="16B0AA"/>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61D8D4CF-9346-863A-8C7A-5AF8AE6A86BE}"/>
              </a:ext>
            </a:extLst>
          </p:cNvPr>
          <p:cNvCxnSpPr>
            <a:cxnSpLocks/>
            <a:stCxn id="26" idx="2"/>
            <a:endCxn id="21" idx="0"/>
          </p:cNvCxnSpPr>
          <p:nvPr/>
        </p:nvCxnSpPr>
        <p:spPr>
          <a:xfrm flipH="1">
            <a:off x="4513940" y="4039176"/>
            <a:ext cx="1591133" cy="426830"/>
          </a:xfrm>
          <a:prstGeom prst="straightConnector1">
            <a:avLst/>
          </a:prstGeom>
          <a:ln w="38100">
            <a:solidFill>
              <a:srgbClr val="16B0AA"/>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DDD11DD7-0856-6383-CD29-ECAB9602601B}"/>
              </a:ext>
            </a:extLst>
          </p:cNvPr>
          <p:cNvCxnSpPr>
            <a:cxnSpLocks/>
            <a:stCxn id="26" idx="2"/>
            <a:endCxn id="23" idx="0"/>
          </p:cNvCxnSpPr>
          <p:nvPr/>
        </p:nvCxnSpPr>
        <p:spPr>
          <a:xfrm flipH="1">
            <a:off x="6105072" y="4039176"/>
            <a:ext cx="1" cy="449943"/>
          </a:xfrm>
          <a:prstGeom prst="straightConnector1">
            <a:avLst/>
          </a:prstGeom>
          <a:ln w="38100">
            <a:solidFill>
              <a:srgbClr val="16B0AA"/>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E597419F-0325-6E83-E9BA-CD7F2C433B14}"/>
              </a:ext>
            </a:extLst>
          </p:cNvPr>
          <p:cNvCxnSpPr>
            <a:cxnSpLocks/>
            <a:stCxn id="26" idx="2"/>
            <a:endCxn id="24" idx="0"/>
          </p:cNvCxnSpPr>
          <p:nvPr/>
        </p:nvCxnSpPr>
        <p:spPr>
          <a:xfrm>
            <a:off x="6105073" y="4039176"/>
            <a:ext cx="1591131" cy="449943"/>
          </a:xfrm>
          <a:prstGeom prst="straightConnector1">
            <a:avLst/>
          </a:prstGeom>
          <a:ln w="38100">
            <a:solidFill>
              <a:srgbClr val="16B0AA"/>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Rounded Corners 25">
            <a:extLst>
              <a:ext uri="{FF2B5EF4-FFF2-40B4-BE49-F238E27FC236}">
                <a16:creationId xmlns:a16="http://schemas.microsoft.com/office/drawing/2014/main" id="{443E81F1-8A3A-8F88-29B9-F62DC992EDDC}"/>
              </a:ext>
            </a:extLst>
          </p:cNvPr>
          <p:cNvSpPr/>
          <p:nvPr/>
        </p:nvSpPr>
        <p:spPr>
          <a:xfrm>
            <a:off x="5277757" y="3139291"/>
            <a:ext cx="1654631" cy="899885"/>
          </a:xfrm>
          <a:prstGeom prst="roundRect">
            <a:avLst/>
          </a:prstGeom>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EFFFE"/>
                </a:solidFill>
                <a:effectLst/>
                <a:uLnTx/>
                <a:uFillTx/>
                <a:latin typeface="Georgia" panose="02040502050405020303" pitchFamily="18" charset="0"/>
              </a:rPr>
              <a:t>Orchestrator API</a:t>
            </a:r>
          </a:p>
        </p:txBody>
      </p:sp>
      <p:sp>
        <p:nvSpPr>
          <p:cNvPr id="21" name="Rectangle: Rounded Corners 20">
            <a:extLst>
              <a:ext uri="{FF2B5EF4-FFF2-40B4-BE49-F238E27FC236}">
                <a16:creationId xmlns:a16="http://schemas.microsoft.com/office/drawing/2014/main" id="{6DBAE780-0EE7-C125-2E9A-59D66AD08A90}"/>
              </a:ext>
            </a:extLst>
          </p:cNvPr>
          <p:cNvSpPr/>
          <p:nvPr/>
        </p:nvSpPr>
        <p:spPr>
          <a:xfrm>
            <a:off x="3837211" y="4466006"/>
            <a:ext cx="1353457" cy="728394"/>
          </a:xfrm>
          <a:prstGeom prst="roundRect">
            <a:avLst/>
          </a:prstGeom>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EFFFE"/>
                </a:solidFill>
                <a:effectLst/>
                <a:uLnTx/>
                <a:uFillTx/>
                <a:latin typeface="Georgia" panose="02040502050405020303" pitchFamily="18" charset="0"/>
              </a:rPr>
              <a:t>Status ServiceNow</a:t>
            </a:r>
          </a:p>
        </p:txBody>
      </p:sp>
      <p:sp>
        <p:nvSpPr>
          <p:cNvPr id="24" name="Rectangle: Rounded Corners 23">
            <a:extLst>
              <a:ext uri="{FF2B5EF4-FFF2-40B4-BE49-F238E27FC236}">
                <a16:creationId xmlns:a16="http://schemas.microsoft.com/office/drawing/2014/main" id="{0CC0BBF3-BC1F-7CF6-B9F8-5C67FBCC8C27}"/>
              </a:ext>
            </a:extLst>
          </p:cNvPr>
          <p:cNvSpPr/>
          <p:nvPr/>
        </p:nvSpPr>
        <p:spPr>
          <a:xfrm>
            <a:off x="7019475" y="4489119"/>
            <a:ext cx="1353457" cy="728394"/>
          </a:xfrm>
          <a:prstGeom prst="roundRect">
            <a:avLst/>
          </a:prstGeom>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EFFFE"/>
                </a:solidFill>
                <a:effectLst/>
                <a:uLnTx/>
                <a:uFillTx/>
                <a:latin typeface="Georgia" panose="02040502050405020303" pitchFamily="18" charset="0"/>
              </a:rPr>
              <a:t>Update Open Incidents</a:t>
            </a:r>
          </a:p>
        </p:txBody>
      </p:sp>
      <p:sp>
        <p:nvSpPr>
          <p:cNvPr id="49" name="Flowchart: Terminator 48">
            <a:extLst>
              <a:ext uri="{FF2B5EF4-FFF2-40B4-BE49-F238E27FC236}">
                <a16:creationId xmlns:a16="http://schemas.microsoft.com/office/drawing/2014/main" id="{7E48593E-F297-4400-587A-B733FB4F2308}"/>
              </a:ext>
            </a:extLst>
          </p:cNvPr>
          <p:cNvSpPr/>
          <p:nvPr/>
        </p:nvSpPr>
        <p:spPr>
          <a:xfrm>
            <a:off x="2967266" y="5780884"/>
            <a:ext cx="1353457" cy="745963"/>
          </a:xfrm>
          <a:prstGeom prst="flowChartTerminator">
            <a:avLst/>
          </a:prstGeom>
          <a:solidFill>
            <a:schemeClr val="tx1"/>
          </a:solidFill>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525452"/>
                </a:solidFill>
                <a:effectLst/>
                <a:uLnTx/>
                <a:uFillTx/>
                <a:latin typeface="Georgia" panose="02040502050405020303" pitchFamily="18" charset="0"/>
              </a:rPr>
              <a:t>Data Entry</a:t>
            </a:r>
          </a:p>
        </p:txBody>
      </p:sp>
      <p:sp>
        <p:nvSpPr>
          <p:cNvPr id="50" name="Rectangle: Rounded Corners 49">
            <a:extLst>
              <a:ext uri="{FF2B5EF4-FFF2-40B4-BE49-F238E27FC236}">
                <a16:creationId xmlns:a16="http://schemas.microsoft.com/office/drawing/2014/main" id="{DFA9E0A9-78A8-9504-D205-26B792DBB9D7}"/>
              </a:ext>
            </a:extLst>
          </p:cNvPr>
          <p:cNvSpPr/>
          <p:nvPr/>
        </p:nvSpPr>
        <p:spPr>
          <a:xfrm>
            <a:off x="261256" y="5703922"/>
            <a:ext cx="1654631" cy="899885"/>
          </a:xfrm>
          <a:prstGeom prst="roundRect">
            <a:avLst/>
          </a:prstGeom>
          <a:solidFill>
            <a:srgbClr val="7E8C94"/>
          </a:solidFill>
          <a:ln>
            <a:solidFill>
              <a:srgbClr val="637077"/>
            </a:solidFill>
          </a:ln>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EFFFE"/>
                </a:solidFill>
                <a:effectLst/>
                <a:uLnTx/>
                <a:uFillTx/>
                <a:latin typeface="Georgia" panose="02040502050405020303" pitchFamily="18" charset="0"/>
              </a:rPr>
              <a:t>ServiceNow UI</a:t>
            </a:r>
          </a:p>
        </p:txBody>
      </p:sp>
      <p:sp>
        <p:nvSpPr>
          <p:cNvPr id="51" name="Rectangle: Rounded Corners 50">
            <a:extLst>
              <a:ext uri="{FF2B5EF4-FFF2-40B4-BE49-F238E27FC236}">
                <a16:creationId xmlns:a16="http://schemas.microsoft.com/office/drawing/2014/main" id="{CEE3B44B-C9B5-8755-973D-81A86C7B55FF}"/>
              </a:ext>
            </a:extLst>
          </p:cNvPr>
          <p:cNvSpPr/>
          <p:nvPr/>
        </p:nvSpPr>
        <p:spPr>
          <a:xfrm>
            <a:off x="5277758" y="5703921"/>
            <a:ext cx="1654630" cy="899885"/>
          </a:xfrm>
          <a:prstGeom prst="roundRect">
            <a:avLst/>
          </a:prstGeom>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EFFFE"/>
                </a:solidFill>
                <a:effectLst/>
                <a:uLnTx/>
                <a:uFillTx/>
                <a:latin typeface="Georgia" panose="02040502050405020303" pitchFamily="18" charset="0"/>
              </a:rPr>
              <a:t>ServiceNow API</a:t>
            </a:r>
          </a:p>
        </p:txBody>
      </p:sp>
      <p:cxnSp>
        <p:nvCxnSpPr>
          <p:cNvPr id="52" name="Straight Arrow Connector 51">
            <a:extLst>
              <a:ext uri="{FF2B5EF4-FFF2-40B4-BE49-F238E27FC236}">
                <a16:creationId xmlns:a16="http://schemas.microsoft.com/office/drawing/2014/main" id="{D9A701AC-1AFC-FD6C-0862-FAE236829A41}"/>
              </a:ext>
            </a:extLst>
          </p:cNvPr>
          <p:cNvCxnSpPr>
            <a:cxnSpLocks/>
            <a:stCxn id="23" idx="2"/>
            <a:endCxn id="51" idx="0"/>
          </p:cNvCxnSpPr>
          <p:nvPr/>
        </p:nvCxnSpPr>
        <p:spPr>
          <a:xfrm>
            <a:off x="6105072" y="5217513"/>
            <a:ext cx="1" cy="486408"/>
          </a:xfrm>
          <a:prstGeom prst="straightConnector1">
            <a:avLst/>
          </a:prstGeom>
          <a:ln w="38100">
            <a:solidFill>
              <a:srgbClr val="16B0AA"/>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0D032B55-B480-1785-30A9-C1E6B383407B}"/>
              </a:ext>
            </a:extLst>
          </p:cNvPr>
          <p:cNvCxnSpPr>
            <a:cxnSpLocks/>
            <a:stCxn id="21" idx="2"/>
            <a:endCxn id="51" idx="0"/>
          </p:cNvCxnSpPr>
          <p:nvPr/>
        </p:nvCxnSpPr>
        <p:spPr>
          <a:xfrm>
            <a:off x="4513940" y="5194400"/>
            <a:ext cx="1591133" cy="509521"/>
          </a:xfrm>
          <a:prstGeom prst="straightConnector1">
            <a:avLst/>
          </a:prstGeom>
          <a:ln w="38100">
            <a:solidFill>
              <a:srgbClr val="16B0AA"/>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DA324E04-C15A-6BB4-ADA6-C0466EEF62FD}"/>
              </a:ext>
            </a:extLst>
          </p:cNvPr>
          <p:cNvCxnSpPr>
            <a:cxnSpLocks/>
            <a:stCxn id="24" idx="2"/>
            <a:endCxn id="51" idx="0"/>
          </p:cNvCxnSpPr>
          <p:nvPr/>
        </p:nvCxnSpPr>
        <p:spPr>
          <a:xfrm flipH="1">
            <a:off x="6105073" y="5217513"/>
            <a:ext cx="1591131" cy="486408"/>
          </a:xfrm>
          <a:prstGeom prst="straightConnector1">
            <a:avLst/>
          </a:prstGeom>
          <a:ln w="38100">
            <a:solidFill>
              <a:srgbClr val="16B0AA"/>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CCDD606D-A2ED-A7C7-8676-65FBABC7ECF0}"/>
              </a:ext>
            </a:extLst>
          </p:cNvPr>
          <p:cNvCxnSpPr>
            <a:cxnSpLocks/>
            <a:stCxn id="12" idx="2"/>
            <a:endCxn id="22" idx="0"/>
          </p:cNvCxnSpPr>
          <p:nvPr/>
        </p:nvCxnSpPr>
        <p:spPr>
          <a:xfrm>
            <a:off x="1088572" y="2670628"/>
            <a:ext cx="0" cy="468663"/>
          </a:xfrm>
          <a:prstGeom prst="straightConnector1">
            <a:avLst/>
          </a:prstGeom>
          <a:ln w="38100">
            <a:solidFill>
              <a:srgbClr val="9AA7AD"/>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6E9744F2-FDC4-9418-CC8C-03289CD6CE40}"/>
              </a:ext>
            </a:extLst>
          </p:cNvPr>
          <p:cNvCxnSpPr>
            <a:cxnSpLocks/>
            <a:stCxn id="22" idx="2"/>
            <a:endCxn id="50" idx="0"/>
          </p:cNvCxnSpPr>
          <p:nvPr/>
        </p:nvCxnSpPr>
        <p:spPr>
          <a:xfrm>
            <a:off x="1088572" y="4039176"/>
            <a:ext cx="0" cy="1664746"/>
          </a:xfrm>
          <a:prstGeom prst="straightConnector1">
            <a:avLst/>
          </a:prstGeom>
          <a:ln w="38100">
            <a:solidFill>
              <a:srgbClr val="9AA7AD"/>
            </a:solidFill>
            <a:tailEnd type="triangle"/>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2E519B6A-95BD-DD48-A920-FF5216CFCD35}"/>
              </a:ext>
            </a:extLst>
          </p:cNvPr>
          <p:cNvCxnSpPr>
            <a:cxnSpLocks/>
            <a:stCxn id="50" idx="3"/>
            <a:endCxn id="49" idx="1"/>
          </p:cNvCxnSpPr>
          <p:nvPr/>
        </p:nvCxnSpPr>
        <p:spPr>
          <a:xfrm>
            <a:off x="1915887" y="6153865"/>
            <a:ext cx="1051379" cy="1"/>
          </a:xfrm>
          <a:prstGeom prst="line">
            <a:avLst/>
          </a:prstGeom>
          <a:ln>
            <a:solidFill>
              <a:schemeClr val="tx2">
                <a:lumMod val="50000"/>
              </a:schemeClr>
            </a:solidFill>
            <a:prstDash val="lgDashDot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699281FC-BCC7-BA09-6B5C-28F9517A6A36}"/>
              </a:ext>
            </a:extLst>
          </p:cNvPr>
          <p:cNvCxnSpPr>
            <a:cxnSpLocks/>
            <a:stCxn id="49" idx="3"/>
            <a:endCxn id="51" idx="1"/>
          </p:cNvCxnSpPr>
          <p:nvPr/>
        </p:nvCxnSpPr>
        <p:spPr>
          <a:xfrm flipV="1">
            <a:off x="4320723" y="6153864"/>
            <a:ext cx="957035" cy="2"/>
          </a:xfrm>
          <a:prstGeom prst="line">
            <a:avLst/>
          </a:prstGeom>
          <a:ln>
            <a:solidFill>
              <a:schemeClr val="tx2">
                <a:lumMod val="50000"/>
              </a:schemeClr>
            </a:solidFill>
            <a:prstDash val="lgDashDotDot"/>
          </a:ln>
        </p:spPr>
        <p:style>
          <a:lnRef idx="1">
            <a:schemeClr val="accent1"/>
          </a:lnRef>
          <a:fillRef idx="0">
            <a:schemeClr val="accent1"/>
          </a:fillRef>
          <a:effectRef idx="0">
            <a:schemeClr val="accent1"/>
          </a:effectRef>
          <a:fontRef idx="minor">
            <a:schemeClr val="tx1"/>
          </a:fontRef>
        </p:style>
      </p:cxnSp>
      <p:sp>
        <p:nvSpPr>
          <p:cNvPr id="79" name="TextBox 78">
            <a:extLst>
              <a:ext uri="{FF2B5EF4-FFF2-40B4-BE49-F238E27FC236}">
                <a16:creationId xmlns:a16="http://schemas.microsoft.com/office/drawing/2014/main" id="{8CEABB70-DCFC-5D3D-742C-90D0175D3503}"/>
              </a:ext>
            </a:extLst>
          </p:cNvPr>
          <p:cNvSpPr txBox="1"/>
          <p:nvPr/>
        </p:nvSpPr>
        <p:spPr>
          <a:xfrm>
            <a:off x="261256" y="1218485"/>
            <a:ext cx="165463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rgbClr val="637077"/>
                </a:solidFill>
                <a:effectLst/>
                <a:uLnTx/>
                <a:uFillTx/>
                <a:latin typeface="Georgia" panose="02040502050405020303" pitchFamily="18" charset="0"/>
              </a:rPr>
              <a:t>Phase 1</a:t>
            </a:r>
          </a:p>
        </p:txBody>
      </p:sp>
      <p:sp>
        <p:nvSpPr>
          <p:cNvPr id="80" name="TextBox 79">
            <a:extLst>
              <a:ext uri="{FF2B5EF4-FFF2-40B4-BE49-F238E27FC236}">
                <a16:creationId xmlns:a16="http://schemas.microsoft.com/office/drawing/2014/main" id="{CCBC2629-C334-A64C-F0EC-CCCA5322D8EB}"/>
              </a:ext>
            </a:extLst>
          </p:cNvPr>
          <p:cNvSpPr txBox="1"/>
          <p:nvPr/>
        </p:nvSpPr>
        <p:spPr>
          <a:xfrm>
            <a:off x="5277757" y="1222135"/>
            <a:ext cx="165463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a:ln>
                  <a:noFill/>
                </a:ln>
                <a:solidFill>
                  <a:srgbClr val="0A6C99"/>
                </a:solidFill>
                <a:effectLst/>
                <a:uLnTx/>
                <a:uFillTx/>
                <a:latin typeface="Georgia" panose="02040502050405020303" pitchFamily="18" charset="0"/>
              </a:rPr>
              <a:t>Phase 2</a:t>
            </a:r>
          </a:p>
        </p:txBody>
      </p:sp>
      <p:sp>
        <p:nvSpPr>
          <p:cNvPr id="53" name="Rectangle 52">
            <a:extLst>
              <a:ext uri="{FF2B5EF4-FFF2-40B4-BE49-F238E27FC236}">
                <a16:creationId xmlns:a16="http://schemas.microsoft.com/office/drawing/2014/main" id="{C030466C-2D71-FC51-B464-04E6717483FA}"/>
              </a:ext>
            </a:extLst>
          </p:cNvPr>
          <p:cNvSpPr/>
          <p:nvPr/>
        </p:nvSpPr>
        <p:spPr>
          <a:xfrm>
            <a:off x="8853716" y="0"/>
            <a:ext cx="3338284"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91D0"/>
              </a:solidFill>
              <a:effectLst/>
              <a:uLnTx/>
              <a:uFillTx/>
              <a:latin typeface="Georgia" panose="020B0604020202020204"/>
              <a:ea typeface="+mn-ea"/>
              <a:cs typeface="+mn-cs"/>
            </a:endParaRPr>
          </a:p>
        </p:txBody>
      </p:sp>
      <p:sp>
        <p:nvSpPr>
          <p:cNvPr id="74" name="TextBox 73">
            <a:extLst>
              <a:ext uri="{FF2B5EF4-FFF2-40B4-BE49-F238E27FC236}">
                <a16:creationId xmlns:a16="http://schemas.microsoft.com/office/drawing/2014/main" id="{33B4A950-D1D2-7735-8CFD-510FAABC6528}"/>
              </a:ext>
            </a:extLst>
          </p:cNvPr>
          <p:cNvSpPr txBox="1"/>
          <p:nvPr/>
        </p:nvSpPr>
        <p:spPr>
          <a:xfrm>
            <a:off x="8853716" y="879931"/>
            <a:ext cx="333828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EFFFE"/>
                </a:solidFill>
                <a:effectLst/>
                <a:uLnTx/>
                <a:uFillTx/>
                <a:latin typeface="Georgia" panose="02040502050405020303" pitchFamily="18" charset="0"/>
              </a:rPr>
              <a:t>Phase 2 Benefits</a:t>
            </a:r>
          </a:p>
        </p:txBody>
      </p:sp>
      <p:sp>
        <p:nvSpPr>
          <p:cNvPr id="75" name="TextBox 74">
            <a:extLst>
              <a:ext uri="{FF2B5EF4-FFF2-40B4-BE49-F238E27FC236}">
                <a16:creationId xmlns:a16="http://schemas.microsoft.com/office/drawing/2014/main" id="{24334FFB-3FB8-F246-C812-C448A6D9A2D7}"/>
              </a:ext>
            </a:extLst>
          </p:cNvPr>
          <p:cNvSpPr txBox="1"/>
          <p:nvPr/>
        </p:nvSpPr>
        <p:spPr>
          <a:xfrm>
            <a:off x="8853716" y="1705302"/>
            <a:ext cx="3351868" cy="452431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srgbClr val="FEFFFE"/>
                </a:solidFill>
                <a:effectLst/>
                <a:uLnTx/>
                <a:uFillTx/>
                <a:latin typeface="Georgia" panose="02040502050405020303" pitchFamily="18" charset="0"/>
              </a:rPr>
              <a:t>Real-time monitoring &amp; fault ticketing</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1800" b="0" i="0" u="none" strike="noStrike" kern="1200" cap="none" spc="0" normalizeH="0" baseline="0" noProof="0" dirty="0">
              <a:ln>
                <a:noFill/>
              </a:ln>
              <a:solidFill>
                <a:srgbClr val="FEFFFE"/>
              </a:solidFill>
              <a:effectLst/>
              <a:uLnTx/>
              <a:uFillTx/>
              <a:latin typeface="Georgia" panose="02040502050405020303" pitchFamily="18"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srgbClr val="FEFFFE"/>
                </a:solidFill>
                <a:effectLst/>
                <a:uLnTx/>
                <a:uFillTx/>
                <a:latin typeface="Georgia" panose="02040502050405020303" pitchFamily="18" charset="0"/>
              </a:rPr>
              <a:t>API first architecture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1800" b="0" i="0" u="none" strike="noStrike" kern="1200" cap="none" spc="0" normalizeH="0" baseline="0" noProof="0" dirty="0">
              <a:ln>
                <a:noFill/>
              </a:ln>
              <a:solidFill>
                <a:srgbClr val="FEFFFE"/>
              </a:solidFill>
              <a:effectLst/>
              <a:uLnTx/>
              <a:uFillTx/>
              <a:latin typeface="Georgia" panose="02040502050405020303" pitchFamily="18"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srgbClr val="FEFFFE"/>
                </a:solidFill>
                <a:effectLst/>
                <a:uLnTx/>
                <a:uFillTx/>
                <a:latin typeface="Georgia" panose="02040502050405020303" pitchFamily="18" charset="0"/>
              </a:rPr>
              <a:t>Enriched data collection – informed fault processing</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1800" b="0" i="0" u="none" strike="noStrike" kern="1200" cap="none" spc="0" normalizeH="0" baseline="0" noProof="0" dirty="0">
              <a:ln>
                <a:noFill/>
              </a:ln>
              <a:solidFill>
                <a:srgbClr val="FEFFFE"/>
              </a:solidFill>
              <a:effectLst/>
              <a:uLnTx/>
              <a:uFillTx/>
              <a:latin typeface="Georgia" panose="02040502050405020303" pitchFamily="18"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srgbClr val="FEFFFE"/>
                </a:solidFill>
                <a:effectLst/>
                <a:uLnTx/>
                <a:uFillTx/>
                <a:latin typeface="Georgia" panose="02040502050405020303" pitchFamily="18" charset="0"/>
              </a:rPr>
              <a:t>Ability to status Open ServiceNow Incidents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1800" b="0" i="0" u="none" strike="noStrike" kern="1200" cap="none" spc="0" normalizeH="0" baseline="0" noProof="0" dirty="0">
              <a:ln>
                <a:noFill/>
              </a:ln>
              <a:solidFill>
                <a:srgbClr val="FEFFFE"/>
              </a:solidFill>
              <a:effectLst/>
              <a:uLnTx/>
              <a:uFillTx/>
              <a:latin typeface="Georgia" panose="02040502050405020303" pitchFamily="18"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srgbClr val="FEFFFE"/>
                </a:solidFill>
                <a:effectLst/>
                <a:uLnTx/>
                <a:uFillTx/>
                <a:latin typeface="Georgia" panose="02040502050405020303" pitchFamily="18" charset="0"/>
              </a:rPr>
              <a:t>Incident consolidation &amp; de-duplication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1800" b="0" i="0" u="none" strike="noStrike" kern="1200" cap="none" spc="0" normalizeH="0" baseline="0" noProof="0" dirty="0">
              <a:ln>
                <a:noFill/>
              </a:ln>
              <a:solidFill>
                <a:srgbClr val="FEFFFE"/>
              </a:solidFill>
              <a:effectLst/>
              <a:uLnTx/>
              <a:uFillTx/>
              <a:latin typeface="Georgia" panose="02040502050405020303" pitchFamily="18"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srgbClr val="FEFFFE"/>
                </a:solidFill>
                <a:effectLst/>
                <a:uLnTx/>
                <a:uFillTx/>
                <a:latin typeface="Georgia" panose="02040502050405020303" pitchFamily="18" charset="0"/>
              </a:rPr>
              <a:t>100% backend, minimizing fault potential</a:t>
            </a:r>
          </a:p>
        </p:txBody>
      </p:sp>
      <p:sp>
        <p:nvSpPr>
          <p:cNvPr id="3" name="Slide Number Placeholder 2">
            <a:extLst>
              <a:ext uri="{FF2B5EF4-FFF2-40B4-BE49-F238E27FC236}">
                <a16:creationId xmlns:a16="http://schemas.microsoft.com/office/drawing/2014/main" id="{614B31CC-A6A2-8FCE-C81D-B522D8CB242A}"/>
              </a:ext>
            </a:extLst>
          </p:cNvPr>
          <p:cNvSpPr>
            <a:spLocks noGrp="1"/>
          </p:cNvSpPr>
          <p:nvPr>
            <p:ph type="sldNum" sz="quarter" idx="12"/>
          </p:nvPr>
        </p:nvSpPr>
        <p:spPr/>
        <p:txBody>
          <a:bodyPr/>
          <a:lstStyle/>
          <a:p>
            <a:fld id="{BAF45662-B160-ED44-B3FC-960023CDBB23}" type="slidenum">
              <a:rPr lang="en-US" smtClean="0"/>
              <a:pPr/>
              <a:t>20</a:t>
            </a:fld>
            <a:endParaRPr lang="en-US"/>
          </a:p>
        </p:txBody>
      </p:sp>
    </p:spTree>
    <p:extLst>
      <p:ext uri="{BB962C8B-B14F-4D97-AF65-F5344CB8AC3E}">
        <p14:creationId xmlns:p14="http://schemas.microsoft.com/office/powerpoint/2010/main" val="21922614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normAutofit/>
          </a:bodyPr>
          <a:lstStyle/>
          <a:p>
            <a:r>
              <a:rPr lang="en-US"/>
              <a:t>The Backend Vision</a:t>
            </a:r>
          </a:p>
        </p:txBody>
      </p:sp>
      <p:sp>
        <p:nvSpPr>
          <p:cNvPr id="12" name="Panel Heading"/>
          <p:cNvSpPr txBox="1"/>
          <p:nvPr/>
        </p:nvSpPr>
        <p:spPr>
          <a:xfrm>
            <a:off x="336550" y="1120000"/>
            <a:ext cx="3000000" cy="1150000"/>
          </a:xfrm>
          <a:prstGeom prst="rect">
            <a:avLst/>
          </a:prstGeom>
          <a:noFill/>
        </p:spPr>
        <p:txBody>
          <a:bodyPr wrap="square" lIns="0" tIns="0" rIns="0" bIns="0" rtlCol="0" anchor="t">
            <a:normAutofit/>
          </a:bodyPr>
          <a:lstStyle/>
          <a:p>
            <a:pPr marL="0" indent="0">
              <a:lnSpc>
                <a:spcPct val="108000"/>
              </a:lnSpc>
              <a:buNone/>
            </a:pPr>
            <a:r>
              <a:rPr lang="en-US" sz="2000" b="1">
                <a:solidFill>
                  <a:srgbClr val="FFFFFF"/>
                </a:solidFill>
                <a:latin typeface="Georgia"/>
                <a:cs typeface="Georgia"/>
              </a:rPr>
              <a:t>From attended automation to API-driven incidents</a:t>
            </a:r>
          </a:p>
        </p:txBody>
      </p:sp>
      <p:sp>
        <p:nvSpPr>
          <p:cNvPr id="15" name="Content Placeholder 14"/>
          <p:cNvSpPr>
            <a:spLocks noGrp="1"/>
          </p:cNvSpPr>
          <p:nvPr>
            <p:ph sz="half" idx="2"/>
          </p:nvPr>
        </p:nvSpPr>
        <p:spPr>
          <a:xfrm>
            <a:off x="336550" y="2420000"/>
            <a:ext cx="3000000" cy="3500000"/>
          </a:xfrm>
        </p:spPr>
        <p:txBody>
          <a:bodyPr anchor="t">
            <a:normAutofit/>
          </a:bodyPr>
          <a:lstStyle/>
          <a:p>
            <a:pPr marL="0" indent="0">
              <a:lnSpc>
                <a:spcPct val="112000"/>
              </a:lnSpc>
              <a:spcBef>
                <a:spcPts val="0"/>
              </a:spcBef>
              <a:buNone/>
            </a:pPr>
            <a:r>
              <a:rPr lang="en-US" sz="1400" b="1" dirty="0">
                <a:solidFill>
                  <a:srgbClr val="FFFFFF"/>
                </a:solidFill>
                <a:latin typeface="Georgia" panose="02040502050405020303" pitchFamily="18" charset="0"/>
                <a:cs typeface="Georgia"/>
              </a:rPr>
              <a:t>API-Driven Creation</a:t>
            </a:r>
          </a:p>
          <a:p>
            <a:pPr marL="0" indent="0">
              <a:lnSpc>
                <a:spcPct val="112000"/>
              </a:lnSpc>
              <a:spcBef>
                <a:spcPts val="200"/>
              </a:spcBef>
              <a:buNone/>
            </a:pPr>
            <a:r>
              <a:rPr lang="en-US" sz="1150">
                <a:solidFill>
                  <a:srgbClr val="CFEDFB"/>
                </a:solidFill>
                <a:latin typeface="Georgia" panose="02040502050405020303" pitchFamily="18" charset="0"/>
                <a:cs typeface="Georgia"/>
              </a:rPr>
              <a:t>Backend APIs and rules engines create incidents automatically.</a:t>
            </a:r>
          </a:p>
          <a:p>
            <a:pPr marL="0" indent="0">
              <a:lnSpc>
                <a:spcPct val="112000"/>
              </a:lnSpc>
              <a:spcBef>
                <a:spcPts val="1100"/>
              </a:spcBef>
              <a:buNone/>
            </a:pPr>
            <a:r>
              <a:rPr lang="en-US" sz="1400" b="1" dirty="0">
                <a:solidFill>
                  <a:srgbClr val="FFFFFF"/>
                </a:solidFill>
                <a:latin typeface="Georgia" panose="02040502050405020303" pitchFamily="18" charset="0"/>
                <a:cs typeface="Georgia"/>
              </a:rPr>
              <a:t>Security and Reliability</a:t>
            </a:r>
          </a:p>
          <a:p>
            <a:pPr marL="0" indent="0">
              <a:lnSpc>
                <a:spcPct val="112000"/>
              </a:lnSpc>
              <a:spcBef>
                <a:spcPts val="200"/>
              </a:spcBef>
              <a:buNone/>
            </a:pPr>
            <a:r>
              <a:rPr lang="en-US" sz="1150">
                <a:solidFill>
                  <a:srgbClr val="CFEDFB"/>
                </a:solidFill>
                <a:latin typeface="Georgia" panose="02040502050405020303" pitchFamily="18" charset="0"/>
                <a:cs typeface="Georgia"/>
              </a:rPr>
              <a:t>Repeatable execution, deduplication, and auditability keep processing safe.</a:t>
            </a:r>
          </a:p>
          <a:p>
            <a:pPr marL="0" indent="0">
              <a:lnSpc>
                <a:spcPct val="112000"/>
              </a:lnSpc>
              <a:spcBef>
                <a:spcPts val="1100"/>
              </a:spcBef>
              <a:buNone/>
            </a:pPr>
            <a:r>
              <a:rPr lang="en-US" sz="1400" b="1" dirty="0">
                <a:solidFill>
                  <a:srgbClr val="FFFFFF"/>
                </a:solidFill>
                <a:latin typeface="Georgia" panose="02040502050405020303" pitchFamily="18" charset="0"/>
                <a:cs typeface="Georgia"/>
              </a:rPr>
              <a:t>Value Framework</a:t>
            </a:r>
          </a:p>
          <a:p>
            <a:pPr marL="0" indent="0">
              <a:lnSpc>
                <a:spcPct val="112000"/>
              </a:lnSpc>
              <a:spcBef>
                <a:spcPts val="200"/>
              </a:spcBef>
              <a:buNone/>
            </a:pPr>
            <a:r>
              <a:rPr lang="en-US" sz="1150">
                <a:solidFill>
                  <a:srgbClr val="CFEDFB"/>
                </a:solidFill>
                <a:latin typeface="Georgia" panose="02040502050405020303" pitchFamily="18" charset="0"/>
                <a:cs typeface="Georgia"/>
              </a:rPr>
              <a:t>Savings quantified transparently across hard and soft benefits.</a:t>
            </a:r>
          </a:p>
        </p:txBody>
      </p:sp>
      <p:sp>
        <p:nvSpPr>
          <p:cNvPr id="400" name="row label"/>
          <p:cNvSpPr/>
          <p:nvPr/>
        </p:nvSpPr>
        <p:spPr>
          <a:xfrm>
            <a:off x="4088921" y="1860000"/>
            <a:ext cx="7607778" cy="240000"/>
          </a:xfrm>
          <a:prstGeom prst="rect">
            <a:avLst/>
          </a:prstGeom>
          <a:noFill/>
          <a:ln>
            <a:noFill/>
          </a:ln>
        </p:spPr>
        <p:txBody>
          <a:bodyPr wrap="square" lIns="0" tIns="0" rIns="0" bIns="0" rtlCol="0" anchor="ctr">
            <a:normAutofit/>
          </a:bodyPr>
          <a:lstStyle/>
          <a:p>
            <a:pPr marL="0" indent="0" algn="l">
              <a:lnSpc>
                <a:spcPct val="100000"/>
              </a:lnSpc>
              <a:buNone/>
            </a:pPr>
            <a:r>
              <a:rPr lang="en-US" sz="1200" b="1" spc="280">
                <a:solidFill>
                  <a:srgbClr val="5B6A72"/>
                </a:solidFill>
                <a:latin typeface="Georgia" panose="02040502050405020303" pitchFamily="18" charset="0"/>
                <a:cs typeface="Georgia"/>
              </a:rPr>
              <a:t>PHASE 1  —  ATTENDED, WITH A PERSON IN THE MIDDLE</a:t>
            </a:r>
          </a:p>
        </p:txBody>
      </p:sp>
      <p:sp>
        <p:nvSpPr>
          <p:cNvPr id="401" name="row rule"/>
          <p:cNvSpPr/>
          <p:nvPr/>
        </p:nvSpPr>
        <p:spPr>
          <a:xfrm>
            <a:off x="4088921" y="2140000"/>
            <a:ext cx="7607778" cy="12700"/>
          </a:xfrm>
          <a:prstGeom prst="rect">
            <a:avLst/>
          </a:prstGeom>
          <a:solidFill>
            <a:srgbClr val="B9C3C9"/>
          </a:solidFill>
          <a:ln>
            <a:noFill/>
          </a:ln>
        </p:spPr>
        <p:txBody>
          <a:bodyPr wrap="square" lIns="0" tIns="0" rIns="0" bIns="0" rtlCol="0" anchor="ctr">
            <a:normAutofit fontScale="25000" lnSpcReduction="20000"/>
          </a:bodyPr>
          <a:lstStyle/>
          <a:p>
            <a:endParaRPr lang="en-US"/>
          </a:p>
        </p:txBody>
      </p:sp>
      <p:sp>
        <p:nvSpPr>
          <p:cNvPr id="410" name="node 0"/>
          <p:cNvSpPr/>
          <p:nvPr/>
        </p:nvSpPr>
        <p:spPr>
          <a:xfrm>
            <a:off x="4088921" y="2170000"/>
            <a:ext cx="1676944" cy="1000000"/>
          </a:xfrm>
          <a:prstGeom prst="roundRect">
            <a:avLst>
              <a:gd name="adj" fmla="val 9000"/>
            </a:avLst>
          </a:prstGeom>
          <a:solidFill>
            <a:srgbClr val="FFFFFF"/>
          </a:solidFill>
          <a:ln w="12700">
            <a:solidFill>
              <a:srgbClr val="B9C3C9"/>
            </a:solidFill>
          </a:ln>
        </p:spPr>
        <p:txBody>
          <a:bodyPr wrap="square" lIns="130000" tIns="0" rIns="130000" bIns="0" rtlCol="0" anchor="ctr">
            <a:normAutofit/>
          </a:bodyPr>
          <a:lstStyle/>
          <a:p>
            <a:pPr marL="0" indent="0" algn="ctr">
              <a:lnSpc>
                <a:spcPct val="105000"/>
              </a:lnSpc>
              <a:buNone/>
            </a:pPr>
            <a:r>
              <a:rPr lang="en-US" sz="1250" b="1">
                <a:solidFill>
                  <a:srgbClr val="5B6A72"/>
                </a:solidFill>
                <a:latin typeface="Georgia" panose="02040502050405020303" pitchFamily="18" charset="0"/>
                <a:cs typeface="Georgia"/>
              </a:rPr>
              <a:t>Automation Fault</a:t>
            </a:r>
          </a:p>
          <a:p>
            <a:pPr marL="0" indent="0" algn="ctr">
              <a:lnSpc>
                <a:spcPct val="108000"/>
              </a:lnSpc>
              <a:spcBef>
                <a:spcPts val="180"/>
              </a:spcBef>
              <a:buNone/>
            </a:pPr>
            <a:r>
              <a:rPr lang="en-US" sz="1000">
                <a:solidFill>
                  <a:srgbClr val="595959"/>
                </a:solidFill>
                <a:latin typeface="Georgia" panose="02040502050405020303" pitchFamily="18" charset="0"/>
                <a:cs typeface="Georgia"/>
              </a:rPr>
              <a:t>A job fails in Orchestrator</a:t>
            </a:r>
          </a:p>
        </p:txBody>
      </p:sp>
      <p:sp>
        <p:nvSpPr>
          <p:cNvPr id="430" name="Flow Arrow"/>
          <p:cNvSpPr/>
          <p:nvPr/>
        </p:nvSpPr>
        <p:spPr>
          <a:xfrm>
            <a:off x="5790865" y="2575000"/>
            <a:ext cx="250000" cy="190000"/>
          </a:xfrm>
          <a:prstGeom prst="rightArrow">
            <a:avLst>
              <a:gd name="adj1" fmla="val 50000"/>
              <a:gd name="adj2" fmla="val 55000"/>
            </a:avLst>
          </a:prstGeom>
          <a:solidFill>
            <a:srgbClr val="B9C3C9"/>
          </a:solidFill>
          <a:ln>
            <a:noFill/>
          </a:ln>
        </p:spPr>
        <p:txBody>
          <a:bodyPr/>
          <a:lstStyle/>
          <a:p>
            <a:endParaRPr lang="en-US"/>
          </a:p>
        </p:txBody>
      </p:sp>
      <p:sp>
        <p:nvSpPr>
          <p:cNvPr id="411" name="node 1"/>
          <p:cNvSpPr/>
          <p:nvPr/>
        </p:nvSpPr>
        <p:spPr>
          <a:xfrm>
            <a:off x="6065865" y="2170000"/>
            <a:ext cx="1676944" cy="1000000"/>
          </a:xfrm>
          <a:prstGeom prst="roundRect">
            <a:avLst>
              <a:gd name="adj" fmla="val 9000"/>
            </a:avLst>
          </a:prstGeom>
          <a:solidFill>
            <a:srgbClr val="FFFFFF"/>
          </a:solidFill>
          <a:ln w="12700">
            <a:solidFill>
              <a:srgbClr val="B9C3C9"/>
            </a:solidFill>
          </a:ln>
        </p:spPr>
        <p:txBody>
          <a:bodyPr wrap="square" lIns="130000" tIns="0" rIns="130000" bIns="0" rtlCol="0" anchor="ctr">
            <a:normAutofit/>
          </a:bodyPr>
          <a:lstStyle/>
          <a:p>
            <a:pPr marL="0" indent="0" algn="ctr">
              <a:lnSpc>
                <a:spcPct val="105000"/>
              </a:lnSpc>
              <a:buNone/>
            </a:pPr>
            <a:r>
              <a:rPr lang="en-US" sz="1250" b="1">
                <a:solidFill>
                  <a:srgbClr val="5B6A72"/>
                </a:solidFill>
                <a:latin typeface="Georgia" panose="02040502050405020303" pitchFamily="18" charset="0"/>
                <a:cs typeface="Georgia"/>
              </a:rPr>
              <a:t>Analyst Notices</a:t>
            </a:r>
          </a:p>
          <a:p>
            <a:pPr marL="0" indent="0" algn="ctr">
              <a:lnSpc>
                <a:spcPct val="108000"/>
              </a:lnSpc>
              <a:spcBef>
                <a:spcPts val="180"/>
              </a:spcBef>
              <a:buNone/>
            </a:pPr>
            <a:r>
              <a:rPr lang="en-US" sz="1000">
                <a:solidFill>
                  <a:srgbClr val="595959"/>
                </a:solidFill>
                <a:latin typeface="Georgia" panose="02040502050405020303" pitchFamily="18" charset="0"/>
                <a:cs typeface="Georgia"/>
              </a:rPr>
              <a:t>Someone has to be watching</a:t>
            </a:r>
          </a:p>
        </p:txBody>
      </p:sp>
      <p:sp>
        <p:nvSpPr>
          <p:cNvPr id="431" name="Flow Arrow"/>
          <p:cNvSpPr/>
          <p:nvPr/>
        </p:nvSpPr>
        <p:spPr>
          <a:xfrm>
            <a:off x="7767809" y="2575000"/>
            <a:ext cx="250000" cy="190000"/>
          </a:xfrm>
          <a:prstGeom prst="rightArrow">
            <a:avLst>
              <a:gd name="adj1" fmla="val 50000"/>
              <a:gd name="adj2" fmla="val 55000"/>
            </a:avLst>
          </a:prstGeom>
          <a:solidFill>
            <a:srgbClr val="B9C3C9"/>
          </a:solidFill>
          <a:ln>
            <a:noFill/>
          </a:ln>
        </p:spPr>
        <p:txBody>
          <a:bodyPr/>
          <a:lstStyle/>
          <a:p>
            <a:endParaRPr lang="en-US"/>
          </a:p>
        </p:txBody>
      </p:sp>
      <p:sp>
        <p:nvSpPr>
          <p:cNvPr id="412" name="node 2"/>
          <p:cNvSpPr/>
          <p:nvPr/>
        </p:nvSpPr>
        <p:spPr>
          <a:xfrm>
            <a:off x="8042809" y="2170000"/>
            <a:ext cx="1676944" cy="1000000"/>
          </a:xfrm>
          <a:prstGeom prst="roundRect">
            <a:avLst>
              <a:gd name="adj" fmla="val 9000"/>
            </a:avLst>
          </a:prstGeom>
          <a:solidFill>
            <a:srgbClr val="FFFFFF"/>
          </a:solidFill>
          <a:ln w="12700">
            <a:solidFill>
              <a:srgbClr val="B9C3C9"/>
            </a:solidFill>
          </a:ln>
        </p:spPr>
        <p:txBody>
          <a:bodyPr wrap="square" lIns="130000" tIns="0" rIns="130000" bIns="0" rtlCol="0" anchor="ctr">
            <a:normAutofit/>
          </a:bodyPr>
          <a:lstStyle/>
          <a:p>
            <a:pPr marL="0" indent="0" algn="ctr">
              <a:lnSpc>
                <a:spcPct val="105000"/>
              </a:lnSpc>
              <a:buNone/>
            </a:pPr>
            <a:r>
              <a:rPr lang="en-US" sz="1250" b="1">
                <a:solidFill>
                  <a:srgbClr val="5B6A72"/>
                </a:solidFill>
                <a:latin typeface="Georgia" panose="02040502050405020303" pitchFamily="18" charset="0"/>
                <a:cs typeface="Georgia"/>
              </a:rPr>
              <a:t>Manual Entry</a:t>
            </a:r>
          </a:p>
          <a:p>
            <a:pPr marL="0" indent="0" algn="ctr">
              <a:lnSpc>
                <a:spcPct val="108000"/>
              </a:lnSpc>
              <a:spcBef>
                <a:spcPts val="180"/>
              </a:spcBef>
              <a:buNone/>
            </a:pPr>
            <a:r>
              <a:rPr lang="en-US" sz="1000">
                <a:solidFill>
                  <a:srgbClr val="595959"/>
                </a:solidFill>
                <a:latin typeface="Georgia" panose="02040502050405020303" pitchFamily="18" charset="0"/>
                <a:cs typeface="Georgia"/>
              </a:rPr>
              <a:t>Details retyped by hand</a:t>
            </a:r>
          </a:p>
        </p:txBody>
      </p:sp>
      <p:sp>
        <p:nvSpPr>
          <p:cNvPr id="432" name="Flow Arrow"/>
          <p:cNvSpPr/>
          <p:nvPr/>
        </p:nvSpPr>
        <p:spPr>
          <a:xfrm>
            <a:off x="9744753" y="2575000"/>
            <a:ext cx="250000" cy="190000"/>
          </a:xfrm>
          <a:prstGeom prst="rightArrow">
            <a:avLst>
              <a:gd name="adj1" fmla="val 50000"/>
              <a:gd name="adj2" fmla="val 55000"/>
            </a:avLst>
          </a:prstGeom>
          <a:solidFill>
            <a:srgbClr val="B9C3C9"/>
          </a:solidFill>
          <a:ln>
            <a:noFill/>
          </a:ln>
        </p:spPr>
        <p:txBody>
          <a:bodyPr/>
          <a:lstStyle/>
          <a:p>
            <a:endParaRPr lang="en-US"/>
          </a:p>
        </p:txBody>
      </p:sp>
      <p:sp>
        <p:nvSpPr>
          <p:cNvPr id="413" name="node 3"/>
          <p:cNvSpPr/>
          <p:nvPr/>
        </p:nvSpPr>
        <p:spPr>
          <a:xfrm>
            <a:off x="10019753" y="2170000"/>
            <a:ext cx="1676944" cy="1000000"/>
          </a:xfrm>
          <a:prstGeom prst="roundRect">
            <a:avLst>
              <a:gd name="adj" fmla="val 9000"/>
            </a:avLst>
          </a:prstGeom>
          <a:solidFill>
            <a:srgbClr val="FFFFFF"/>
          </a:solidFill>
          <a:ln w="12700">
            <a:solidFill>
              <a:srgbClr val="B9C3C9"/>
            </a:solidFill>
          </a:ln>
        </p:spPr>
        <p:txBody>
          <a:bodyPr wrap="square" lIns="130000" tIns="0" rIns="130000" bIns="0" rtlCol="0" anchor="ctr">
            <a:normAutofit/>
          </a:bodyPr>
          <a:lstStyle/>
          <a:p>
            <a:pPr marL="0" indent="0" algn="ctr">
              <a:lnSpc>
                <a:spcPct val="105000"/>
              </a:lnSpc>
              <a:buNone/>
            </a:pPr>
            <a:r>
              <a:rPr lang="en-US" sz="1250" b="1">
                <a:solidFill>
                  <a:srgbClr val="5B6A72"/>
                </a:solidFill>
                <a:latin typeface="Georgia" panose="02040502050405020303" pitchFamily="18" charset="0"/>
                <a:cs typeface="Georgia"/>
              </a:rPr>
              <a:t>Incident Created</a:t>
            </a:r>
          </a:p>
          <a:p>
            <a:pPr marL="0" indent="0" algn="ctr">
              <a:lnSpc>
                <a:spcPct val="108000"/>
              </a:lnSpc>
              <a:spcBef>
                <a:spcPts val="180"/>
              </a:spcBef>
              <a:buNone/>
            </a:pPr>
            <a:r>
              <a:rPr lang="en-US" sz="1000">
                <a:solidFill>
                  <a:srgbClr val="595959"/>
                </a:solidFill>
                <a:latin typeface="Georgia" panose="02040502050405020303" pitchFamily="18" charset="0"/>
                <a:cs typeface="Georgia"/>
              </a:rPr>
              <a:t>Minutes or hours later</a:t>
            </a:r>
          </a:p>
        </p:txBody>
      </p:sp>
      <p:sp>
        <p:nvSpPr>
          <p:cNvPr id="500" name="row label"/>
          <p:cNvSpPr/>
          <p:nvPr/>
        </p:nvSpPr>
        <p:spPr>
          <a:xfrm>
            <a:off x="4088921" y="3520000"/>
            <a:ext cx="7607778" cy="240000"/>
          </a:xfrm>
          <a:prstGeom prst="rect">
            <a:avLst/>
          </a:prstGeom>
          <a:noFill/>
          <a:ln>
            <a:noFill/>
          </a:ln>
        </p:spPr>
        <p:txBody>
          <a:bodyPr wrap="square" lIns="0" tIns="0" rIns="0" bIns="0" rtlCol="0" anchor="ctr">
            <a:normAutofit/>
          </a:bodyPr>
          <a:lstStyle/>
          <a:p>
            <a:pPr marL="0" indent="0" algn="l">
              <a:lnSpc>
                <a:spcPct val="100000"/>
              </a:lnSpc>
              <a:buNone/>
            </a:pPr>
            <a:r>
              <a:rPr lang="en-US" sz="1200" b="1" spc="280">
                <a:solidFill>
                  <a:srgbClr val="0D9DDB"/>
                </a:solidFill>
                <a:latin typeface="Georgia" panose="02040502050405020303" pitchFamily="18" charset="0"/>
                <a:cs typeface="Georgia"/>
              </a:rPr>
              <a:t>PHASE 2  —  API-DRIVEN, NO HANDOFF</a:t>
            </a:r>
          </a:p>
        </p:txBody>
      </p:sp>
      <p:sp>
        <p:nvSpPr>
          <p:cNvPr id="501" name="row rule"/>
          <p:cNvSpPr/>
          <p:nvPr/>
        </p:nvSpPr>
        <p:spPr>
          <a:xfrm>
            <a:off x="4088921" y="3800000"/>
            <a:ext cx="7607778" cy="12700"/>
          </a:xfrm>
          <a:prstGeom prst="rect">
            <a:avLst/>
          </a:prstGeom>
          <a:solidFill>
            <a:srgbClr val="0D9DDB"/>
          </a:solidFill>
          <a:ln>
            <a:noFill/>
          </a:ln>
        </p:spPr>
        <p:txBody>
          <a:bodyPr wrap="square" lIns="0" tIns="0" rIns="0" bIns="0" rtlCol="0" anchor="ctr">
            <a:normAutofit fontScale="25000" lnSpcReduction="20000"/>
          </a:bodyPr>
          <a:lstStyle/>
          <a:p>
            <a:endParaRPr lang="en-US"/>
          </a:p>
        </p:txBody>
      </p:sp>
      <p:sp>
        <p:nvSpPr>
          <p:cNvPr id="510" name="node 0"/>
          <p:cNvSpPr/>
          <p:nvPr/>
        </p:nvSpPr>
        <p:spPr>
          <a:xfrm>
            <a:off x="4088921" y="3830000"/>
            <a:ext cx="2335926" cy="1000000"/>
          </a:xfrm>
          <a:prstGeom prst="roundRect">
            <a:avLst>
              <a:gd name="adj" fmla="val 9000"/>
            </a:avLst>
          </a:prstGeom>
          <a:solidFill>
            <a:srgbClr val="FFFFFF"/>
          </a:solidFill>
          <a:ln w="12700">
            <a:solidFill>
              <a:srgbClr val="0D9DDB"/>
            </a:solidFill>
          </a:ln>
        </p:spPr>
        <p:txBody>
          <a:bodyPr wrap="square" lIns="130000" tIns="0" rIns="130000" bIns="0" rtlCol="0" anchor="ctr">
            <a:normAutofit/>
          </a:bodyPr>
          <a:lstStyle/>
          <a:p>
            <a:pPr marL="0" indent="0" algn="ctr">
              <a:lnSpc>
                <a:spcPct val="105000"/>
              </a:lnSpc>
              <a:buNone/>
            </a:pPr>
            <a:r>
              <a:rPr lang="en-US" sz="1250" b="1">
                <a:solidFill>
                  <a:srgbClr val="0A6C99"/>
                </a:solidFill>
                <a:latin typeface="Georgia" panose="02040502050405020303" pitchFamily="18" charset="0"/>
                <a:cs typeface="Georgia"/>
              </a:rPr>
              <a:t>Automation Fault</a:t>
            </a:r>
          </a:p>
          <a:p>
            <a:pPr marL="0" indent="0" algn="ctr">
              <a:lnSpc>
                <a:spcPct val="108000"/>
              </a:lnSpc>
              <a:spcBef>
                <a:spcPts val="180"/>
              </a:spcBef>
              <a:buNone/>
            </a:pPr>
            <a:r>
              <a:rPr lang="en-US" sz="1000">
                <a:solidFill>
                  <a:srgbClr val="595959"/>
                </a:solidFill>
                <a:latin typeface="Georgia" panose="02040502050405020303" pitchFamily="18" charset="0"/>
                <a:cs typeface="Georgia"/>
              </a:rPr>
              <a:t>The same trigger event</a:t>
            </a:r>
          </a:p>
        </p:txBody>
      </p:sp>
      <p:sp>
        <p:nvSpPr>
          <p:cNvPr id="530" name="Flow Arrow"/>
          <p:cNvSpPr/>
          <p:nvPr/>
        </p:nvSpPr>
        <p:spPr>
          <a:xfrm>
            <a:off x="6449847" y="4235000"/>
            <a:ext cx="250000" cy="190000"/>
          </a:xfrm>
          <a:prstGeom prst="rightArrow">
            <a:avLst>
              <a:gd name="adj1" fmla="val 50000"/>
              <a:gd name="adj2" fmla="val 55000"/>
            </a:avLst>
          </a:prstGeom>
          <a:solidFill>
            <a:srgbClr val="0D9DDB"/>
          </a:solidFill>
          <a:ln>
            <a:noFill/>
          </a:ln>
        </p:spPr>
        <p:txBody>
          <a:bodyPr/>
          <a:lstStyle/>
          <a:p>
            <a:endParaRPr lang="en-US"/>
          </a:p>
        </p:txBody>
      </p:sp>
      <p:sp>
        <p:nvSpPr>
          <p:cNvPr id="511" name="node 1"/>
          <p:cNvSpPr/>
          <p:nvPr/>
        </p:nvSpPr>
        <p:spPr>
          <a:xfrm>
            <a:off x="6724847" y="3830000"/>
            <a:ext cx="2335926" cy="1000000"/>
          </a:xfrm>
          <a:prstGeom prst="roundRect">
            <a:avLst>
              <a:gd name="adj" fmla="val 9000"/>
            </a:avLst>
          </a:prstGeom>
          <a:solidFill>
            <a:srgbClr val="FFFFFF"/>
          </a:solidFill>
          <a:ln w="12700">
            <a:solidFill>
              <a:srgbClr val="0D9DDB"/>
            </a:solidFill>
          </a:ln>
        </p:spPr>
        <p:txBody>
          <a:bodyPr wrap="square" lIns="130000" tIns="0" rIns="130000" bIns="0" rtlCol="0" anchor="ctr">
            <a:normAutofit/>
          </a:bodyPr>
          <a:lstStyle/>
          <a:p>
            <a:pPr marL="0" indent="0" algn="ctr">
              <a:lnSpc>
                <a:spcPct val="105000"/>
              </a:lnSpc>
              <a:buNone/>
            </a:pPr>
            <a:r>
              <a:rPr lang="en-US" sz="1250" b="1">
                <a:solidFill>
                  <a:srgbClr val="0A6C99"/>
                </a:solidFill>
                <a:latin typeface="Georgia" panose="02040502050405020303" pitchFamily="18" charset="0"/>
                <a:cs typeface="Georgia"/>
              </a:rPr>
              <a:t>API and Rules Engine</a:t>
            </a:r>
          </a:p>
          <a:p>
            <a:pPr marL="0" indent="0" algn="ctr">
              <a:lnSpc>
                <a:spcPct val="108000"/>
              </a:lnSpc>
              <a:spcBef>
                <a:spcPts val="180"/>
              </a:spcBef>
              <a:buNone/>
            </a:pPr>
            <a:r>
              <a:rPr lang="en-US" sz="1000">
                <a:solidFill>
                  <a:srgbClr val="595959"/>
                </a:solidFill>
                <a:latin typeface="Georgia" panose="02040502050405020303" pitchFamily="18" charset="0"/>
                <a:cs typeface="Georgia"/>
              </a:rPr>
              <a:t>Validates, deduplicates, routes</a:t>
            </a:r>
          </a:p>
        </p:txBody>
      </p:sp>
      <p:sp>
        <p:nvSpPr>
          <p:cNvPr id="531" name="Flow Arrow"/>
          <p:cNvSpPr/>
          <p:nvPr/>
        </p:nvSpPr>
        <p:spPr>
          <a:xfrm>
            <a:off x="9085773" y="4235000"/>
            <a:ext cx="250000" cy="190000"/>
          </a:xfrm>
          <a:prstGeom prst="rightArrow">
            <a:avLst>
              <a:gd name="adj1" fmla="val 50000"/>
              <a:gd name="adj2" fmla="val 55000"/>
            </a:avLst>
          </a:prstGeom>
          <a:solidFill>
            <a:srgbClr val="0D9DDB"/>
          </a:solidFill>
          <a:ln>
            <a:noFill/>
          </a:ln>
        </p:spPr>
        <p:txBody>
          <a:bodyPr/>
          <a:lstStyle/>
          <a:p>
            <a:endParaRPr lang="en-US"/>
          </a:p>
        </p:txBody>
      </p:sp>
      <p:sp>
        <p:nvSpPr>
          <p:cNvPr id="512" name="node 2"/>
          <p:cNvSpPr/>
          <p:nvPr/>
        </p:nvSpPr>
        <p:spPr>
          <a:xfrm>
            <a:off x="9360773" y="3830000"/>
            <a:ext cx="2335926" cy="1000000"/>
          </a:xfrm>
          <a:prstGeom prst="roundRect">
            <a:avLst>
              <a:gd name="adj" fmla="val 9000"/>
            </a:avLst>
          </a:prstGeom>
          <a:solidFill>
            <a:srgbClr val="0D9DDB"/>
          </a:solidFill>
          <a:ln>
            <a:noFill/>
          </a:ln>
        </p:spPr>
        <p:txBody>
          <a:bodyPr wrap="square" lIns="130000" tIns="0" rIns="130000" bIns="0" rtlCol="0" anchor="ctr">
            <a:normAutofit/>
          </a:bodyPr>
          <a:lstStyle/>
          <a:p>
            <a:pPr marL="0" indent="0" algn="ctr">
              <a:lnSpc>
                <a:spcPct val="105000"/>
              </a:lnSpc>
              <a:buNone/>
            </a:pPr>
            <a:r>
              <a:rPr lang="en-US" sz="1250" b="1">
                <a:solidFill>
                  <a:srgbClr val="FFFFFF"/>
                </a:solidFill>
                <a:latin typeface="Georgia" panose="02040502050405020303" pitchFamily="18" charset="0"/>
                <a:cs typeface="Georgia"/>
              </a:rPr>
              <a:t>Incident Created</a:t>
            </a:r>
          </a:p>
          <a:p>
            <a:pPr marL="0" indent="0" algn="ctr">
              <a:lnSpc>
                <a:spcPct val="108000"/>
              </a:lnSpc>
              <a:spcBef>
                <a:spcPts val="180"/>
              </a:spcBef>
              <a:buNone/>
            </a:pPr>
            <a:r>
              <a:rPr lang="en-US" sz="1000">
                <a:solidFill>
                  <a:srgbClr val="CFEDFB"/>
                </a:solidFill>
                <a:latin typeface="Georgia" panose="02040502050405020303" pitchFamily="18" charset="0"/>
                <a:cs typeface="Georgia"/>
              </a:rPr>
              <a:t>Immediately, every time</a:t>
            </a:r>
          </a:p>
        </p:txBody>
      </p:sp>
      <p:sp>
        <p:nvSpPr>
          <p:cNvPr id="600" name="Outcome"/>
          <p:cNvSpPr/>
          <p:nvPr/>
        </p:nvSpPr>
        <p:spPr>
          <a:xfrm>
            <a:off x="4088921" y="5230000"/>
            <a:ext cx="7607778" cy="860000"/>
          </a:xfrm>
          <a:prstGeom prst="roundRect">
            <a:avLst>
              <a:gd name="adj" fmla="val 9000"/>
            </a:avLst>
          </a:prstGeom>
          <a:solidFill>
            <a:srgbClr val="F4FAFD"/>
          </a:solidFill>
          <a:ln>
            <a:noFill/>
          </a:ln>
        </p:spPr>
        <p:txBody>
          <a:bodyPr wrap="square" lIns="300000" tIns="0" rIns="300000" bIns="0" rtlCol="0" anchor="ctr">
            <a:normAutofit/>
          </a:bodyPr>
          <a:lstStyle/>
          <a:p>
            <a:pPr marL="0" indent="0" algn="l">
              <a:lnSpc>
                <a:spcPct val="100000"/>
              </a:lnSpc>
              <a:buNone/>
            </a:pPr>
            <a:r>
              <a:rPr lang="en-US" sz="1200" b="1" spc="300">
                <a:solidFill>
                  <a:srgbClr val="0D9DDB"/>
                </a:solidFill>
                <a:latin typeface="Georgia" panose="02040502050405020303" pitchFamily="18" charset="0"/>
                <a:cs typeface="Georgia"/>
              </a:rPr>
              <a:t>WHAT CHANGES</a:t>
            </a:r>
          </a:p>
          <a:p>
            <a:pPr marL="0" indent="0" algn="l">
              <a:lnSpc>
                <a:spcPct val="100000"/>
              </a:lnSpc>
              <a:spcBef>
                <a:spcPts val="200"/>
              </a:spcBef>
              <a:buNone/>
            </a:pPr>
            <a:r>
              <a:rPr lang="en-US" sz="1600" b="1" dirty="0">
                <a:solidFill>
                  <a:srgbClr val="0A6C99"/>
                </a:solidFill>
                <a:latin typeface="Georgia"/>
                <a:cs typeface="Georgia"/>
              </a:rPr>
              <a:t>A fault becomes a ticket without anyone noticing it.</a:t>
            </a:r>
          </a:p>
        </p:txBody>
      </p:sp>
      <p:sp>
        <p:nvSpPr>
          <p:cNvPr id="2" name="Slide Number Placeholder 1">
            <a:extLst>
              <a:ext uri="{FF2B5EF4-FFF2-40B4-BE49-F238E27FC236}">
                <a16:creationId xmlns:a16="http://schemas.microsoft.com/office/drawing/2014/main" id="{D6CF8169-1E13-8136-C0C3-C045EB067EA2}"/>
              </a:ext>
            </a:extLst>
          </p:cNvPr>
          <p:cNvSpPr>
            <a:spLocks noGrp="1"/>
          </p:cNvSpPr>
          <p:nvPr>
            <p:ph type="sldNum" sz="quarter" idx="12"/>
          </p:nvPr>
        </p:nvSpPr>
        <p:spPr/>
        <p:txBody>
          <a:bodyPr/>
          <a:lstStyle/>
          <a:p>
            <a:fld id="{BAF45662-B160-ED44-B3FC-960023CDBB23}" type="slidenum">
              <a:rPr lang="en-US" smtClean="0"/>
              <a:pPr/>
              <a:t>21</a:t>
            </a:fld>
            <a:endParaRPr lang="en-US"/>
          </a:p>
        </p:txBody>
      </p:sp>
      <p:sp>
        <p:nvSpPr>
          <p:cNvPr id="3" name="Slide Number Placeholder 5">
            <a:extLst>
              <a:ext uri="{FF2B5EF4-FFF2-40B4-BE49-F238E27FC236}">
                <a16:creationId xmlns:a16="http://schemas.microsoft.com/office/drawing/2014/main" id="{44389CEB-BBEF-4CEA-0E14-B0A33EDEEAC4}"/>
              </a:ext>
            </a:extLst>
          </p:cNvPr>
          <p:cNvSpPr txBox="1">
            <a:spLocks/>
          </p:cNvSpPr>
          <p:nvPr/>
        </p:nvSpPr>
        <p:spPr>
          <a:xfrm>
            <a:off x="8587154" y="6492875"/>
            <a:ext cx="3086100" cy="365125"/>
          </a:xfrm>
          <a:prstGeom prst="rect">
            <a:avLst/>
          </a:prstGeom>
        </p:spPr>
        <p:txBody>
          <a:bodyPr vert="horz" lIns="91440" tIns="45720" rIns="91440" bIns="45720" rtlCol="0" anchor="ctr"/>
          <a:lstStyle>
            <a:defPPr>
              <a:defRPr lang="en-US"/>
            </a:defPPr>
            <a:lvl1pPr marL="0" algn="r" defTabSz="914400" rtl="0" eaLnBrk="1" latinLnBrk="0" hangingPunct="1">
              <a:defRPr sz="1600" b="1" i="0" kern="1200">
                <a:solidFill>
                  <a:schemeClr val="accent6">
                    <a:lumMod val="40000"/>
                    <a:lumOff val="60000"/>
                  </a:schemeClr>
                </a:solidFill>
                <a:latin typeface="Georgia" panose="02040502050405020303"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AF45662-B160-ED44-B3FC-960023CDBB23}" type="slidenum">
              <a:rPr lang="en-US" smtClean="0"/>
              <a:pPr/>
              <a:t>21</a:t>
            </a:fld>
            <a:endParaRPr lang="en-US" dirty="0"/>
          </a:p>
        </p:txBody>
      </p:sp>
    </p:spTree>
    <p:extLst>
      <p:ext uri="{BB962C8B-B14F-4D97-AF65-F5344CB8AC3E}">
        <p14:creationId xmlns:p14="http://schemas.microsoft.com/office/powerpoint/2010/main" val="14939756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E4616-E277-8252-E0EF-70F1A9F33EF2}"/>
            </a:ext>
          </a:extLst>
        </p:cNvPr>
        <p:cNvGrpSpPr/>
        <p:nvPr/>
      </p:nvGrpSpPr>
      <p:grpSpPr>
        <a:xfrm>
          <a:off x="0" y="0"/>
          <a:ext cx="0" cy="0"/>
          <a:chOff x="0" y="0"/>
          <a:chExt cx="0" cy="0"/>
        </a:xfrm>
      </p:grpSpPr>
      <p:sp>
        <p:nvSpPr>
          <p:cNvPr id="74" name="Text Placeholder 2"/>
          <p:cNvSpPr>
            <a:spLocks noGrp="1"/>
          </p:cNvSpPr>
          <p:nvPr>
            <p:ph type="body" sz="quarter" idx="18"/>
          </p:nvPr>
        </p:nvSpPr>
        <p:spPr>
          <a:xfrm>
            <a:off x="242765" y="1158000"/>
            <a:ext cx="2800000" cy="700000"/>
          </a:xfrm>
        </p:spPr>
        <p:txBody>
          <a:bodyPr/>
          <a:lstStyle/>
          <a:p>
            <a:pPr algn="l"/>
            <a:r>
              <a:rPr lang="en-US" b="1" dirty="0">
                <a:latin typeface="Georgia" panose="02040502050405020303" pitchFamily="18" charset="0"/>
              </a:rPr>
              <a:t>Phase 2 Targets</a:t>
            </a:r>
          </a:p>
        </p:txBody>
      </p:sp>
      <p:sp>
        <p:nvSpPr>
          <p:cNvPr id="71" name="Content Placeholder 3"/>
          <p:cNvSpPr>
            <a:spLocks noGrp="1"/>
          </p:cNvSpPr>
          <p:nvPr>
            <p:ph sz="half" idx="2"/>
          </p:nvPr>
        </p:nvSpPr>
        <p:spPr>
          <a:xfrm>
            <a:off x="336550" y="2300000"/>
            <a:ext cx="3050000" cy="3400000"/>
          </a:xfrm>
        </p:spPr>
        <p:txBody>
          <a:bodyPr lIns="0" tIns="0" rIns="0" bIns="0">
            <a:normAutofit/>
          </a:bodyPr>
          <a:lstStyle/>
          <a:p>
            <a:pPr marL="0" indent="0">
              <a:lnSpc>
                <a:spcPct val="100000"/>
              </a:lnSpc>
              <a:buNone/>
            </a:pPr>
            <a:r>
              <a:rPr lang="en-US" sz="2000" b="1" dirty="0">
                <a:solidFill>
                  <a:srgbClr val="FFFFFF"/>
                </a:solidFill>
                <a:latin typeface="Georgia" panose="02040502050405020303" pitchFamily="18" charset="0"/>
              </a:rPr>
              <a:t>More hours back</a:t>
            </a:r>
          </a:p>
          <a:p>
            <a:pPr marL="0" indent="0">
              <a:lnSpc>
                <a:spcPct val="110000"/>
              </a:lnSpc>
              <a:spcAft>
                <a:spcPts val="1300"/>
              </a:spcAft>
              <a:buNone/>
            </a:pPr>
            <a:r>
              <a:rPr lang="en-US" sz="1200" dirty="0">
                <a:solidFill>
                  <a:srgbClr val="CFEDFB"/>
                </a:solidFill>
                <a:latin typeface="Georgia" panose="02040502050405020303" pitchFamily="18" charset="0"/>
              </a:rPr>
              <a:t>beyond the 550+ already saved in Phase 1</a:t>
            </a:r>
          </a:p>
          <a:p>
            <a:pPr marL="0" indent="0">
              <a:lnSpc>
                <a:spcPct val="100000"/>
              </a:lnSpc>
              <a:buNone/>
            </a:pPr>
            <a:r>
              <a:rPr lang="en-US" sz="2000" b="1" dirty="0">
                <a:solidFill>
                  <a:srgbClr val="FFFFFF"/>
                </a:solidFill>
                <a:latin typeface="Georgia" panose="02040502050405020303" pitchFamily="18" charset="0"/>
              </a:rPr>
              <a:t>Greater FTE savings</a:t>
            </a:r>
          </a:p>
          <a:p>
            <a:pPr marL="0" indent="0">
              <a:lnSpc>
                <a:spcPct val="110000"/>
              </a:lnSpc>
              <a:spcAft>
                <a:spcPts val="1300"/>
              </a:spcAft>
              <a:buNone/>
            </a:pPr>
            <a:r>
              <a:rPr lang="en-US" sz="1200" dirty="0">
                <a:solidFill>
                  <a:srgbClr val="CFEDFB"/>
                </a:solidFill>
                <a:latin typeface="Georgia" panose="02040502050405020303" pitchFamily="18" charset="0"/>
              </a:rPr>
              <a:t>on top of $40,000+ in annual savings today</a:t>
            </a:r>
          </a:p>
          <a:p>
            <a:pPr marL="0" indent="0">
              <a:lnSpc>
                <a:spcPct val="100000"/>
              </a:lnSpc>
              <a:buNone/>
            </a:pPr>
            <a:r>
              <a:rPr lang="en-US" sz="2000" b="1" dirty="0">
                <a:solidFill>
                  <a:srgbClr val="FFFFFF"/>
                </a:solidFill>
                <a:latin typeface="Georgia" panose="02040502050405020303" pitchFamily="18" charset="0"/>
              </a:rPr>
              <a:t>AI and agentic capability</a:t>
            </a:r>
          </a:p>
          <a:p>
            <a:pPr marL="0" indent="0">
              <a:lnSpc>
                <a:spcPct val="110000"/>
              </a:lnSpc>
              <a:spcAft>
                <a:spcPts val="1300"/>
              </a:spcAft>
              <a:buNone/>
            </a:pPr>
            <a:r>
              <a:rPr lang="en-US" sz="1200" dirty="0">
                <a:solidFill>
                  <a:srgbClr val="CFEDFB"/>
                </a:solidFill>
                <a:latin typeface="Georgia" panose="02040502050405020303" pitchFamily="18" charset="0"/>
              </a:rPr>
              <a:t>as the platform and the use cases mature</a:t>
            </a:r>
          </a:p>
        </p:txBody>
      </p:sp>
      <p:sp>
        <p:nvSpPr>
          <p:cNvPr id="2" name="Title 1"/>
          <p:cNvSpPr>
            <a:spLocks noGrp="1"/>
          </p:cNvSpPr>
          <p:nvPr>
            <p:ph type="title"/>
          </p:nvPr>
        </p:nvSpPr>
        <p:spPr>
          <a:xfrm>
            <a:off x="4088921" y="480000"/>
            <a:ext cx="7607778" cy="1300000"/>
          </a:xfrm>
        </p:spPr>
        <p:txBody>
          <a:bodyPr anchor="ctr">
            <a:normAutofit/>
          </a:bodyPr>
          <a:lstStyle/>
          <a:p>
            <a:r>
              <a:rPr lang="en-US" sz="3400" dirty="0">
                <a:latin typeface="Georgia"/>
              </a:rPr>
              <a:t>What Comes Next</a:t>
            </a:r>
          </a:p>
          <a:p>
            <a:r>
              <a:rPr lang="en-US" sz="2000" dirty="0"/>
              <a:t>The agentic roadmap beyond Phase 2</a:t>
            </a:r>
          </a:p>
        </p:txBody>
      </p:sp>
      <p:sp>
        <p:nvSpPr>
          <p:cNvPr id="401" name="Card 1"/>
          <p:cNvSpPr/>
          <p:nvPr/>
        </p:nvSpPr>
        <p:spPr>
          <a:xfrm>
            <a:off x="4088921" y="2300000"/>
            <a:ext cx="2250000" cy="2500000"/>
          </a:xfrm>
          <a:prstGeom prst="roundRect">
            <a:avLst>
              <a:gd name="adj" fmla="val 6000"/>
            </a:avLst>
          </a:prstGeom>
          <a:solidFill>
            <a:srgbClr val="FFFFFF"/>
          </a:solidFill>
          <a:ln w="12700">
            <a:solidFill>
              <a:srgbClr val="0D9DDB"/>
            </a:solidFill>
          </a:ln>
        </p:spPr>
        <p:txBody>
          <a:bodyPr/>
          <a:lstStyle/>
          <a:p>
            <a:endParaRPr lang="en-US"/>
          </a:p>
        </p:txBody>
      </p:sp>
      <p:pic>
        <p:nvPicPr>
          <p:cNvPr id="402" name="Card icon 1"/>
          <p:cNvPicPr>
            <a:picLocks noChangeAspect="1"/>
          </p:cNvPicPr>
          <p:nvPr/>
        </p:nvPicPr>
        <p:blipFill>
          <a:blip r:embed="rId3"/>
          <a:stretch>
            <a:fillRect/>
          </a:stretch>
        </p:blipFill>
        <p:spPr>
          <a:xfrm>
            <a:off x="4763921" y="2550000"/>
            <a:ext cx="900000" cy="900000"/>
          </a:xfrm>
          <a:prstGeom prst="rect">
            <a:avLst/>
          </a:prstGeom>
        </p:spPr>
      </p:pic>
      <p:sp>
        <p:nvSpPr>
          <p:cNvPr id="403" name="Card text 1"/>
          <p:cNvSpPr txBox="1"/>
          <p:nvPr/>
        </p:nvSpPr>
        <p:spPr>
          <a:xfrm>
            <a:off x="4268921" y="3570000"/>
            <a:ext cx="1890000" cy="1100000"/>
          </a:xfrm>
          <a:prstGeom prst="rect">
            <a:avLst/>
          </a:prstGeom>
          <a:noFill/>
        </p:spPr>
        <p:txBody>
          <a:bodyPr lIns="0" tIns="0" rIns="0" bIns="0">
            <a:normAutofit/>
          </a:bodyPr>
          <a:lstStyle/>
          <a:p>
            <a:pPr algn="ctr">
              <a:spcAft>
                <a:spcPts val="300"/>
              </a:spcAft>
            </a:pPr>
            <a:r>
              <a:rPr lang="en-US" sz="1000" b="1" spc="200" dirty="0">
                <a:solidFill>
                  <a:srgbClr val="16B0AA"/>
                </a:solidFill>
                <a:latin typeface="Georgia" panose="02040502050405020303" pitchFamily="18" charset="0"/>
              </a:rPr>
              <a:t>NEXT 01</a:t>
            </a:r>
          </a:p>
          <a:p>
            <a:pPr algn="ctr">
              <a:spcAft>
                <a:spcPts val="400"/>
              </a:spcAft>
            </a:pPr>
            <a:r>
              <a:rPr lang="en-US" sz="1500" b="1" dirty="0">
                <a:solidFill>
                  <a:srgbClr val="0A6C99"/>
                </a:solidFill>
                <a:latin typeface="Georgia" panose="02040502050405020303" pitchFamily="18" charset="0"/>
              </a:rPr>
              <a:t>Fully Unattended</a:t>
            </a:r>
          </a:p>
          <a:p>
            <a:pPr algn="ctr">
              <a:lnSpc>
                <a:spcPct val="110000"/>
              </a:lnSpc>
            </a:pPr>
            <a:r>
              <a:rPr lang="en-US" sz="1100" dirty="0">
                <a:solidFill>
                  <a:srgbClr val="595959"/>
                </a:solidFill>
                <a:latin typeface="Georgia" panose="02040502050405020303" pitchFamily="18" charset="0"/>
              </a:rPr>
              <a:t>Faults processed end to end with no analyst in the loop.</a:t>
            </a:r>
          </a:p>
        </p:txBody>
      </p:sp>
      <p:sp>
        <p:nvSpPr>
          <p:cNvPr id="404" name="Card 2"/>
          <p:cNvSpPr/>
          <p:nvPr/>
        </p:nvSpPr>
        <p:spPr>
          <a:xfrm>
            <a:off x="6767810" y="2300000"/>
            <a:ext cx="2250000" cy="2500000"/>
          </a:xfrm>
          <a:prstGeom prst="roundRect">
            <a:avLst>
              <a:gd name="adj" fmla="val 6000"/>
            </a:avLst>
          </a:prstGeom>
          <a:solidFill>
            <a:srgbClr val="FFFFFF"/>
          </a:solidFill>
          <a:ln w="12700">
            <a:solidFill>
              <a:srgbClr val="0D9DDB"/>
            </a:solidFill>
          </a:ln>
        </p:spPr>
        <p:txBody>
          <a:bodyPr/>
          <a:lstStyle/>
          <a:p>
            <a:endParaRPr lang="en-US"/>
          </a:p>
        </p:txBody>
      </p:sp>
      <p:pic>
        <p:nvPicPr>
          <p:cNvPr id="405" name="Card icon 2"/>
          <p:cNvPicPr>
            <a:picLocks noChangeAspect="1"/>
          </p:cNvPicPr>
          <p:nvPr/>
        </p:nvPicPr>
        <p:blipFill>
          <a:blip r:embed="rId4"/>
          <a:stretch>
            <a:fillRect/>
          </a:stretch>
        </p:blipFill>
        <p:spPr>
          <a:xfrm>
            <a:off x="7442810" y="2550000"/>
            <a:ext cx="900000" cy="900000"/>
          </a:xfrm>
          <a:prstGeom prst="rect">
            <a:avLst/>
          </a:prstGeom>
        </p:spPr>
      </p:pic>
      <p:sp>
        <p:nvSpPr>
          <p:cNvPr id="406" name="Card text 2"/>
          <p:cNvSpPr txBox="1"/>
          <p:nvPr/>
        </p:nvSpPr>
        <p:spPr>
          <a:xfrm>
            <a:off x="6947810" y="3570000"/>
            <a:ext cx="1890000" cy="1100000"/>
          </a:xfrm>
          <a:prstGeom prst="rect">
            <a:avLst/>
          </a:prstGeom>
          <a:noFill/>
        </p:spPr>
        <p:txBody>
          <a:bodyPr lIns="0" tIns="0" rIns="0" bIns="0">
            <a:normAutofit/>
          </a:bodyPr>
          <a:lstStyle/>
          <a:p>
            <a:pPr algn="ctr">
              <a:spcAft>
                <a:spcPts val="300"/>
              </a:spcAft>
            </a:pPr>
            <a:r>
              <a:rPr lang="en-US" sz="1000" b="1" spc="200" dirty="0">
                <a:solidFill>
                  <a:srgbClr val="16B0AA"/>
                </a:solidFill>
                <a:latin typeface="Georgia" panose="02040502050405020303" pitchFamily="18" charset="0"/>
              </a:rPr>
              <a:t>NEXT 02</a:t>
            </a:r>
          </a:p>
          <a:p>
            <a:pPr algn="ctr">
              <a:spcAft>
                <a:spcPts val="400"/>
              </a:spcAft>
            </a:pPr>
            <a:r>
              <a:rPr lang="en-US" sz="1500" b="1" dirty="0">
                <a:solidFill>
                  <a:srgbClr val="0A6C99"/>
                </a:solidFill>
                <a:latin typeface="Georgia" panose="02040502050405020303" pitchFamily="18" charset="0"/>
              </a:rPr>
              <a:t>Predictive Alerting</a:t>
            </a:r>
          </a:p>
          <a:p>
            <a:pPr algn="ctr">
              <a:lnSpc>
                <a:spcPct val="110000"/>
              </a:lnSpc>
            </a:pPr>
            <a:r>
              <a:rPr lang="en-US" sz="1100" dirty="0">
                <a:solidFill>
                  <a:srgbClr val="595959"/>
                </a:solidFill>
                <a:latin typeface="Georgia" panose="02040502050405020303" pitchFamily="18" charset="0"/>
              </a:rPr>
              <a:t>Patterns surfaced before they become incidents.</a:t>
            </a:r>
          </a:p>
        </p:txBody>
      </p:sp>
      <p:sp>
        <p:nvSpPr>
          <p:cNvPr id="407" name="Card 3"/>
          <p:cNvSpPr/>
          <p:nvPr/>
        </p:nvSpPr>
        <p:spPr>
          <a:xfrm>
            <a:off x="9446699" y="2300000"/>
            <a:ext cx="2250000" cy="2500000"/>
          </a:xfrm>
          <a:prstGeom prst="roundRect">
            <a:avLst>
              <a:gd name="adj" fmla="val 6000"/>
            </a:avLst>
          </a:prstGeom>
          <a:solidFill>
            <a:srgbClr val="FFFFFF"/>
          </a:solidFill>
          <a:ln w="12700">
            <a:solidFill>
              <a:srgbClr val="0D9DDB"/>
            </a:solidFill>
          </a:ln>
        </p:spPr>
        <p:txBody>
          <a:bodyPr/>
          <a:lstStyle/>
          <a:p>
            <a:endParaRPr lang="en-US"/>
          </a:p>
        </p:txBody>
      </p:sp>
      <p:pic>
        <p:nvPicPr>
          <p:cNvPr id="408" name="Card icon 3"/>
          <p:cNvPicPr>
            <a:picLocks noChangeAspect="1"/>
          </p:cNvPicPr>
          <p:nvPr/>
        </p:nvPicPr>
        <p:blipFill>
          <a:blip r:embed="rId5"/>
          <a:stretch>
            <a:fillRect/>
          </a:stretch>
        </p:blipFill>
        <p:spPr>
          <a:xfrm>
            <a:off x="10121699" y="2550000"/>
            <a:ext cx="900000" cy="900000"/>
          </a:xfrm>
          <a:prstGeom prst="rect">
            <a:avLst/>
          </a:prstGeom>
        </p:spPr>
      </p:pic>
      <p:sp>
        <p:nvSpPr>
          <p:cNvPr id="409" name="Card text 3"/>
          <p:cNvSpPr txBox="1"/>
          <p:nvPr/>
        </p:nvSpPr>
        <p:spPr>
          <a:xfrm>
            <a:off x="9626699" y="3570000"/>
            <a:ext cx="1890000" cy="1100000"/>
          </a:xfrm>
          <a:prstGeom prst="rect">
            <a:avLst/>
          </a:prstGeom>
          <a:noFill/>
        </p:spPr>
        <p:txBody>
          <a:bodyPr lIns="0" tIns="0" rIns="0" bIns="0">
            <a:normAutofit/>
          </a:bodyPr>
          <a:lstStyle/>
          <a:p>
            <a:pPr algn="ctr">
              <a:spcAft>
                <a:spcPts val="300"/>
              </a:spcAft>
            </a:pPr>
            <a:r>
              <a:rPr lang="en-US" sz="1000" b="1" spc="200" dirty="0">
                <a:solidFill>
                  <a:srgbClr val="16B0AA"/>
                </a:solidFill>
                <a:latin typeface="Georgia" panose="02040502050405020303" pitchFamily="18" charset="0"/>
              </a:rPr>
              <a:t>NEXT 03</a:t>
            </a:r>
          </a:p>
          <a:p>
            <a:pPr algn="ctr">
              <a:spcAft>
                <a:spcPts val="400"/>
              </a:spcAft>
            </a:pPr>
            <a:r>
              <a:rPr lang="en-US" sz="1500" b="1" dirty="0">
                <a:solidFill>
                  <a:srgbClr val="0A6C99"/>
                </a:solidFill>
                <a:latin typeface="Georgia" panose="02040502050405020303" pitchFamily="18" charset="0"/>
              </a:rPr>
              <a:t>Self-Healing</a:t>
            </a:r>
          </a:p>
          <a:p>
            <a:pPr algn="ctr">
              <a:lnSpc>
                <a:spcPct val="110000"/>
              </a:lnSpc>
            </a:pPr>
            <a:r>
              <a:rPr lang="en-US" sz="1100" dirty="0">
                <a:solidFill>
                  <a:srgbClr val="595959"/>
                </a:solidFill>
                <a:latin typeface="Georgia" panose="02040502050405020303" pitchFamily="18" charset="0"/>
              </a:rPr>
              <a:t>Common faults resolved automatically at the source.</a:t>
            </a:r>
          </a:p>
        </p:txBody>
      </p:sp>
      <p:sp>
        <p:nvSpPr>
          <p:cNvPr id="460" name="Closing line"/>
          <p:cNvSpPr txBox="1"/>
          <p:nvPr/>
        </p:nvSpPr>
        <p:spPr>
          <a:xfrm>
            <a:off x="4088921" y="5230000"/>
            <a:ext cx="7607778" cy="500000"/>
          </a:xfrm>
          <a:prstGeom prst="rect">
            <a:avLst/>
          </a:prstGeom>
          <a:noFill/>
        </p:spPr>
        <p:txBody>
          <a:bodyPr lIns="0" tIns="0" rIns="0" bIns="0" anchor="ctr"/>
          <a:lstStyle/>
          <a:p>
            <a:pPr algn="ctr"/>
            <a:r>
              <a:rPr lang="en-US" sz="1600" b="1" i="1" dirty="0">
                <a:solidFill>
                  <a:srgbClr val="0A6C99"/>
                </a:solidFill>
                <a:latin typeface="Georgia" panose="02040502050405020303" pitchFamily="18" charset="0"/>
              </a:rPr>
              <a:t>Each step compounds the time already given back.</a:t>
            </a:r>
          </a:p>
        </p:txBody>
      </p:sp>
      <p:sp>
        <p:nvSpPr>
          <p:cNvPr id="3" name="Slide Number Placeholder 2">
            <a:extLst>
              <a:ext uri="{FF2B5EF4-FFF2-40B4-BE49-F238E27FC236}">
                <a16:creationId xmlns:a16="http://schemas.microsoft.com/office/drawing/2014/main" id="{89892CBB-5C97-B93B-583E-53524E074EF7}"/>
              </a:ext>
            </a:extLst>
          </p:cNvPr>
          <p:cNvSpPr>
            <a:spLocks noGrp="1"/>
          </p:cNvSpPr>
          <p:nvPr>
            <p:ph type="sldNum" sz="quarter" idx="12"/>
          </p:nvPr>
        </p:nvSpPr>
        <p:spPr/>
        <p:txBody>
          <a:bodyPr/>
          <a:lstStyle/>
          <a:p>
            <a:fld id="{BAF45662-B160-ED44-B3FC-960023CDBB23}" type="slidenum">
              <a:rPr lang="en-US" smtClean="0"/>
              <a:pPr/>
              <a:t>22</a:t>
            </a:fld>
            <a:endParaRPr lang="en-US"/>
          </a:p>
        </p:txBody>
      </p:sp>
      <p:sp>
        <p:nvSpPr>
          <p:cNvPr id="4" name="Slide Number Placeholder 5">
            <a:extLst>
              <a:ext uri="{FF2B5EF4-FFF2-40B4-BE49-F238E27FC236}">
                <a16:creationId xmlns:a16="http://schemas.microsoft.com/office/drawing/2014/main" id="{5C173ED7-B38C-E0A8-0A91-6491FD789B54}"/>
              </a:ext>
            </a:extLst>
          </p:cNvPr>
          <p:cNvSpPr txBox="1">
            <a:spLocks/>
          </p:cNvSpPr>
          <p:nvPr/>
        </p:nvSpPr>
        <p:spPr>
          <a:xfrm>
            <a:off x="8587154" y="6492875"/>
            <a:ext cx="3086100" cy="365125"/>
          </a:xfrm>
          <a:prstGeom prst="rect">
            <a:avLst/>
          </a:prstGeom>
        </p:spPr>
        <p:txBody>
          <a:bodyPr vert="horz" lIns="91440" tIns="45720" rIns="91440" bIns="45720" rtlCol="0" anchor="ctr"/>
          <a:lstStyle>
            <a:defPPr>
              <a:defRPr lang="en-US"/>
            </a:defPPr>
            <a:lvl1pPr marL="0" algn="r" defTabSz="914400" rtl="0" eaLnBrk="1" latinLnBrk="0" hangingPunct="1">
              <a:defRPr sz="1600" b="1" i="0" kern="1200">
                <a:solidFill>
                  <a:schemeClr val="accent6">
                    <a:lumMod val="40000"/>
                    <a:lumOff val="60000"/>
                  </a:schemeClr>
                </a:solidFill>
                <a:latin typeface="Georgia" panose="02040502050405020303"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AF45662-B160-ED44-B3FC-960023CDBB23}" type="slidenum">
              <a:rPr lang="en-US" smtClean="0"/>
              <a:pPr/>
              <a:t>22</a:t>
            </a:fld>
            <a:endParaRPr lang="en-US" dirty="0"/>
          </a:p>
        </p:txBody>
      </p:sp>
    </p:spTree>
    <p:extLst>
      <p:ext uri="{BB962C8B-B14F-4D97-AF65-F5344CB8AC3E}">
        <p14:creationId xmlns:p14="http://schemas.microsoft.com/office/powerpoint/2010/main" val="8061799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3734" y="520000"/>
            <a:ext cx="11024532" cy="1150000"/>
          </a:xfrm>
        </p:spPr>
        <p:txBody>
          <a:bodyPr anchor="ctr">
            <a:normAutofit/>
          </a:bodyPr>
          <a:lstStyle/>
          <a:p>
            <a:r>
              <a:rPr lang="en-US" sz="3600" dirty="0">
                <a:solidFill>
                  <a:srgbClr val="0D9DDB"/>
                </a:solidFill>
              </a:rPr>
              <a:t>Challenges and Lessons</a:t>
            </a:r>
          </a:p>
          <a:p>
            <a:r>
              <a:rPr lang="en-US" sz="1800" b="0" dirty="0">
                <a:solidFill>
                  <a:srgbClr val="595959"/>
                </a:solidFill>
              </a:rPr>
              <a:t>What proved hard, and what we would carry forward</a:t>
            </a:r>
          </a:p>
        </p:txBody>
      </p:sp>
      <p:sp>
        <p:nvSpPr>
          <p:cNvPr id="381" name="Group label"/>
          <p:cNvSpPr txBox="1"/>
          <p:nvPr/>
        </p:nvSpPr>
        <p:spPr>
          <a:xfrm>
            <a:off x="583734" y="1900000"/>
            <a:ext cx="5382266" cy="330000"/>
          </a:xfrm>
          <a:prstGeom prst="rect">
            <a:avLst/>
          </a:prstGeom>
          <a:noFill/>
        </p:spPr>
        <p:txBody>
          <a:bodyPr lIns="0" tIns="0" rIns="0" bIns="0" anchor="ctr"/>
          <a:lstStyle/>
          <a:p>
            <a:r>
              <a:rPr lang="en-US" sz="1100" b="1" spc="300">
                <a:solidFill>
                  <a:srgbClr val="7E8C94"/>
                </a:solidFill>
                <a:latin typeface="Georgia" panose="02040502050405020303" pitchFamily="18" charset="0"/>
              </a:rPr>
              <a:t>WHAT WAS HARD</a:t>
            </a:r>
          </a:p>
        </p:txBody>
      </p:sp>
      <p:cxnSp>
        <p:nvCxnSpPr>
          <p:cNvPr id="382" name="Group rule"/>
          <p:cNvCxnSpPr/>
          <p:nvPr/>
        </p:nvCxnSpPr>
        <p:spPr>
          <a:xfrm>
            <a:off x="583734" y="2300000"/>
            <a:ext cx="5382266" cy="0"/>
          </a:xfrm>
          <a:prstGeom prst="line">
            <a:avLst/>
          </a:prstGeom>
          <a:ln w="19050">
            <a:solidFill>
              <a:srgbClr val="7E8C94"/>
            </a:solidFill>
          </a:ln>
        </p:spPr>
      </p:cxnSp>
      <p:sp>
        <p:nvSpPr>
          <p:cNvPr id="383" name="Group label"/>
          <p:cNvSpPr txBox="1"/>
          <p:nvPr/>
        </p:nvSpPr>
        <p:spPr>
          <a:xfrm>
            <a:off x="6226000" y="1900000"/>
            <a:ext cx="5382266" cy="330000"/>
          </a:xfrm>
          <a:prstGeom prst="rect">
            <a:avLst/>
          </a:prstGeom>
          <a:noFill/>
        </p:spPr>
        <p:txBody>
          <a:bodyPr lIns="0" tIns="0" rIns="0" bIns="0" anchor="ctr"/>
          <a:lstStyle/>
          <a:p>
            <a:r>
              <a:rPr lang="en-US" sz="1100" b="1" spc="300" dirty="0">
                <a:solidFill>
                  <a:srgbClr val="0D9DDB"/>
                </a:solidFill>
                <a:latin typeface="Georgia" panose="02040502050405020303" pitchFamily="18" charset="0"/>
              </a:rPr>
              <a:t>WHAT WE LEARNED</a:t>
            </a:r>
          </a:p>
        </p:txBody>
      </p:sp>
      <p:cxnSp>
        <p:nvCxnSpPr>
          <p:cNvPr id="384" name="Group rule"/>
          <p:cNvCxnSpPr/>
          <p:nvPr/>
        </p:nvCxnSpPr>
        <p:spPr>
          <a:xfrm>
            <a:off x="6226000" y="2300000"/>
            <a:ext cx="5382266" cy="0"/>
          </a:xfrm>
          <a:prstGeom prst="line">
            <a:avLst/>
          </a:prstGeom>
          <a:ln w="19050">
            <a:solidFill>
              <a:srgbClr val="0D9DDB"/>
            </a:solidFill>
          </a:ln>
        </p:spPr>
      </p:cxnSp>
      <p:sp>
        <p:nvSpPr>
          <p:cNvPr id="401" name="Card 1"/>
          <p:cNvSpPr/>
          <p:nvPr/>
        </p:nvSpPr>
        <p:spPr>
          <a:xfrm>
            <a:off x="583734" y="2560000"/>
            <a:ext cx="2561133" cy="2450000"/>
          </a:xfrm>
          <a:prstGeom prst="roundRect">
            <a:avLst>
              <a:gd name="adj" fmla="val 6000"/>
            </a:avLst>
          </a:prstGeom>
          <a:solidFill>
            <a:srgbClr val="FFFFFF"/>
          </a:solidFill>
          <a:ln w="12700">
            <a:solidFill>
              <a:srgbClr val="B9C3C9"/>
            </a:solidFill>
          </a:ln>
        </p:spPr>
        <p:txBody>
          <a:bodyPr/>
          <a:lstStyle/>
          <a:p>
            <a:endParaRPr lang="en-US"/>
          </a:p>
        </p:txBody>
      </p:sp>
      <p:pic>
        <p:nvPicPr>
          <p:cNvPr id="402" name="Card icon 1"/>
          <p:cNvPicPr>
            <a:picLocks noChangeAspect="1"/>
          </p:cNvPicPr>
          <p:nvPr/>
        </p:nvPicPr>
        <p:blipFill>
          <a:blip r:embed="rId2"/>
          <a:stretch>
            <a:fillRect/>
          </a:stretch>
        </p:blipFill>
        <p:spPr>
          <a:xfrm>
            <a:off x="1484300" y="2790000"/>
            <a:ext cx="760000" cy="760000"/>
          </a:xfrm>
          <a:prstGeom prst="rect">
            <a:avLst/>
          </a:prstGeom>
        </p:spPr>
      </p:pic>
      <p:sp>
        <p:nvSpPr>
          <p:cNvPr id="403" name="Card text 1"/>
          <p:cNvSpPr txBox="1"/>
          <p:nvPr/>
        </p:nvSpPr>
        <p:spPr>
          <a:xfrm>
            <a:off x="763734" y="3700000"/>
            <a:ext cx="2201133" cy="1200000"/>
          </a:xfrm>
          <a:prstGeom prst="rect">
            <a:avLst/>
          </a:prstGeom>
          <a:noFill/>
        </p:spPr>
        <p:txBody>
          <a:bodyPr lIns="0" tIns="0" rIns="0" bIns="0">
            <a:normAutofit/>
          </a:bodyPr>
          <a:lstStyle/>
          <a:p>
            <a:pPr algn="ctr">
              <a:spcAft>
                <a:spcPts val="400"/>
              </a:spcAft>
            </a:pPr>
            <a:r>
              <a:rPr lang="en-US" sz="1500" b="1" dirty="0">
                <a:solidFill>
                  <a:srgbClr val="5B6A72"/>
                </a:solidFill>
                <a:latin typeface="Georgia" panose="02040502050405020303" pitchFamily="18" charset="0"/>
              </a:rPr>
              <a:t>Tech Challenges</a:t>
            </a:r>
          </a:p>
          <a:p>
            <a:pPr algn="ctr">
              <a:lnSpc>
                <a:spcPct val="110000"/>
              </a:lnSpc>
            </a:pPr>
            <a:r>
              <a:rPr lang="en-US" sz="1100" dirty="0">
                <a:solidFill>
                  <a:srgbClr val="595959"/>
                </a:solidFill>
                <a:latin typeface="Georgia" panose="02040502050405020303" pitchFamily="18" charset="0"/>
              </a:rPr>
              <a:t>Variable email formats and duplicates required constant parsing refinement.</a:t>
            </a:r>
          </a:p>
        </p:txBody>
      </p:sp>
      <p:sp>
        <p:nvSpPr>
          <p:cNvPr id="404" name="Card 2"/>
          <p:cNvSpPr/>
          <p:nvPr/>
        </p:nvSpPr>
        <p:spPr>
          <a:xfrm>
            <a:off x="3404867" y="2560000"/>
            <a:ext cx="2561133" cy="2450000"/>
          </a:xfrm>
          <a:prstGeom prst="roundRect">
            <a:avLst>
              <a:gd name="adj" fmla="val 6000"/>
            </a:avLst>
          </a:prstGeom>
          <a:solidFill>
            <a:srgbClr val="FFFFFF"/>
          </a:solidFill>
          <a:ln w="12700">
            <a:solidFill>
              <a:srgbClr val="B9C3C9"/>
            </a:solidFill>
          </a:ln>
        </p:spPr>
        <p:txBody>
          <a:bodyPr/>
          <a:lstStyle/>
          <a:p>
            <a:endParaRPr lang="en-US"/>
          </a:p>
        </p:txBody>
      </p:sp>
      <p:pic>
        <p:nvPicPr>
          <p:cNvPr id="405" name="Card icon 2"/>
          <p:cNvPicPr>
            <a:picLocks noChangeAspect="1"/>
          </p:cNvPicPr>
          <p:nvPr/>
        </p:nvPicPr>
        <p:blipFill>
          <a:blip r:embed="rId3"/>
          <a:stretch>
            <a:fillRect/>
          </a:stretch>
        </p:blipFill>
        <p:spPr>
          <a:xfrm>
            <a:off x="4305433" y="2790000"/>
            <a:ext cx="760000" cy="760000"/>
          </a:xfrm>
          <a:prstGeom prst="rect">
            <a:avLst/>
          </a:prstGeom>
        </p:spPr>
      </p:pic>
      <p:sp>
        <p:nvSpPr>
          <p:cNvPr id="406" name="Card text 2"/>
          <p:cNvSpPr txBox="1"/>
          <p:nvPr/>
        </p:nvSpPr>
        <p:spPr>
          <a:xfrm>
            <a:off x="3584867" y="3700000"/>
            <a:ext cx="2201133" cy="1200000"/>
          </a:xfrm>
          <a:prstGeom prst="rect">
            <a:avLst/>
          </a:prstGeom>
          <a:noFill/>
        </p:spPr>
        <p:txBody>
          <a:bodyPr lIns="0" tIns="0" rIns="0" bIns="0">
            <a:normAutofit/>
          </a:bodyPr>
          <a:lstStyle/>
          <a:p>
            <a:pPr algn="ctr">
              <a:spcAft>
                <a:spcPts val="400"/>
              </a:spcAft>
            </a:pPr>
            <a:r>
              <a:rPr lang="en-US" sz="1500" b="1" dirty="0">
                <a:solidFill>
                  <a:srgbClr val="5B6A72"/>
                </a:solidFill>
                <a:latin typeface="Georgia" panose="02040502050405020303" pitchFamily="18" charset="0"/>
              </a:rPr>
              <a:t>Org Challenges</a:t>
            </a:r>
          </a:p>
          <a:p>
            <a:pPr algn="ctr">
              <a:lnSpc>
                <a:spcPct val="110000"/>
              </a:lnSpc>
            </a:pPr>
            <a:r>
              <a:rPr lang="en-US" sz="1100" dirty="0">
                <a:solidFill>
                  <a:srgbClr val="595959"/>
                </a:solidFill>
                <a:latin typeface="Georgia" panose="02040502050405020303" pitchFamily="18" charset="0"/>
              </a:rPr>
              <a:t>Defining ownership and building trust demanded clear communication.</a:t>
            </a:r>
          </a:p>
        </p:txBody>
      </p:sp>
      <p:sp>
        <p:nvSpPr>
          <p:cNvPr id="407" name="Card 3"/>
          <p:cNvSpPr/>
          <p:nvPr/>
        </p:nvSpPr>
        <p:spPr>
          <a:xfrm>
            <a:off x="6226000" y="2560000"/>
            <a:ext cx="2561133" cy="2450000"/>
          </a:xfrm>
          <a:prstGeom prst="roundRect">
            <a:avLst>
              <a:gd name="adj" fmla="val 6000"/>
            </a:avLst>
          </a:prstGeom>
          <a:solidFill>
            <a:srgbClr val="FFFFFF"/>
          </a:solidFill>
          <a:ln w="12700">
            <a:solidFill>
              <a:srgbClr val="0D9DDB"/>
            </a:solidFill>
          </a:ln>
        </p:spPr>
        <p:txBody>
          <a:bodyPr/>
          <a:lstStyle/>
          <a:p>
            <a:endParaRPr lang="en-US"/>
          </a:p>
        </p:txBody>
      </p:sp>
      <p:pic>
        <p:nvPicPr>
          <p:cNvPr id="408" name="Card icon 3"/>
          <p:cNvPicPr>
            <a:picLocks noChangeAspect="1"/>
          </p:cNvPicPr>
          <p:nvPr/>
        </p:nvPicPr>
        <p:blipFill>
          <a:blip r:embed="rId4"/>
          <a:stretch>
            <a:fillRect/>
          </a:stretch>
        </p:blipFill>
        <p:spPr>
          <a:xfrm>
            <a:off x="7126566" y="2790000"/>
            <a:ext cx="760000" cy="760000"/>
          </a:xfrm>
          <a:prstGeom prst="rect">
            <a:avLst/>
          </a:prstGeom>
        </p:spPr>
      </p:pic>
      <p:sp>
        <p:nvSpPr>
          <p:cNvPr id="409" name="Card text 3"/>
          <p:cNvSpPr txBox="1"/>
          <p:nvPr/>
        </p:nvSpPr>
        <p:spPr>
          <a:xfrm>
            <a:off x="6406000" y="3700000"/>
            <a:ext cx="2201133" cy="1200000"/>
          </a:xfrm>
          <a:prstGeom prst="rect">
            <a:avLst/>
          </a:prstGeom>
          <a:noFill/>
        </p:spPr>
        <p:txBody>
          <a:bodyPr lIns="0" tIns="0" rIns="0" bIns="0">
            <a:normAutofit/>
          </a:bodyPr>
          <a:lstStyle/>
          <a:p>
            <a:pPr algn="ctr">
              <a:spcAft>
                <a:spcPts val="400"/>
              </a:spcAft>
            </a:pPr>
            <a:r>
              <a:rPr lang="en-US" sz="1500" b="1">
                <a:solidFill>
                  <a:srgbClr val="0A6C99"/>
                </a:solidFill>
                <a:latin typeface="Georgia" panose="02040502050405020303" pitchFamily="18" charset="0"/>
              </a:rPr>
              <a:t>Key Lessons</a:t>
            </a:r>
          </a:p>
          <a:p>
            <a:pPr algn="ctr">
              <a:lnSpc>
                <a:spcPct val="110000"/>
              </a:lnSpc>
            </a:pPr>
            <a:r>
              <a:rPr lang="en-US" sz="1100">
                <a:solidFill>
                  <a:srgbClr val="595959"/>
                </a:solidFill>
                <a:latin typeface="Georgia" panose="02040502050405020303" pitchFamily="18" charset="0"/>
              </a:rPr>
              <a:t>Standardization, attended rollout, and exception handling are critical.</a:t>
            </a:r>
          </a:p>
        </p:txBody>
      </p:sp>
      <p:sp>
        <p:nvSpPr>
          <p:cNvPr id="410" name="Card 4"/>
          <p:cNvSpPr/>
          <p:nvPr/>
        </p:nvSpPr>
        <p:spPr>
          <a:xfrm>
            <a:off x="9047133" y="2560000"/>
            <a:ext cx="2561133" cy="2450000"/>
          </a:xfrm>
          <a:prstGeom prst="roundRect">
            <a:avLst>
              <a:gd name="adj" fmla="val 6000"/>
            </a:avLst>
          </a:prstGeom>
          <a:solidFill>
            <a:srgbClr val="FFFFFF"/>
          </a:solidFill>
          <a:ln w="12700">
            <a:solidFill>
              <a:srgbClr val="0D9DDB"/>
            </a:solidFill>
          </a:ln>
        </p:spPr>
        <p:txBody>
          <a:bodyPr/>
          <a:lstStyle/>
          <a:p>
            <a:endParaRPr lang="en-US"/>
          </a:p>
        </p:txBody>
      </p:sp>
      <p:pic>
        <p:nvPicPr>
          <p:cNvPr id="411" name="Card icon 4"/>
          <p:cNvPicPr>
            <a:picLocks noChangeAspect="1"/>
          </p:cNvPicPr>
          <p:nvPr/>
        </p:nvPicPr>
        <p:blipFill>
          <a:blip r:embed="rId5"/>
          <a:stretch>
            <a:fillRect/>
          </a:stretch>
        </p:blipFill>
        <p:spPr>
          <a:xfrm>
            <a:off x="9947699" y="2790000"/>
            <a:ext cx="760000" cy="760000"/>
          </a:xfrm>
          <a:prstGeom prst="rect">
            <a:avLst/>
          </a:prstGeom>
        </p:spPr>
      </p:pic>
      <p:sp>
        <p:nvSpPr>
          <p:cNvPr id="412" name="Card text 4"/>
          <p:cNvSpPr txBox="1"/>
          <p:nvPr/>
        </p:nvSpPr>
        <p:spPr>
          <a:xfrm>
            <a:off x="9227133" y="3700000"/>
            <a:ext cx="2201133" cy="1200000"/>
          </a:xfrm>
          <a:prstGeom prst="rect">
            <a:avLst/>
          </a:prstGeom>
          <a:noFill/>
        </p:spPr>
        <p:txBody>
          <a:bodyPr lIns="0" tIns="0" rIns="0" bIns="0">
            <a:normAutofit/>
          </a:bodyPr>
          <a:lstStyle/>
          <a:p>
            <a:pPr algn="ctr">
              <a:spcAft>
                <a:spcPts val="400"/>
              </a:spcAft>
            </a:pPr>
            <a:r>
              <a:rPr lang="en-US" sz="1500" b="1" dirty="0">
                <a:solidFill>
                  <a:srgbClr val="0A6C99"/>
                </a:solidFill>
                <a:latin typeface="Georgia" panose="02040502050405020303" pitchFamily="18" charset="0"/>
              </a:rPr>
              <a:t>Measuring Value</a:t>
            </a:r>
          </a:p>
          <a:p>
            <a:pPr algn="ctr">
              <a:lnSpc>
                <a:spcPct val="110000"/>
              </a:lnSpc>
            </a:pPr>
            <a:r>
              <a:rPr lang="en-US" sz="1100" dirty="0">
                <a:solidFill>
                  <a:srgbClr val="595959"/>
                </a:solidFill>
                <a:latin typeface="Georgia" panose="02040502050405020303" pitchFamily="18" charset="0"/>
              </a:rPr>
              <a:t>Transparent outcome measurement and sharing build lasting credibility.</a:t>
            </a:r>
          </a:p>
        </p:txBody>
      </p:sp>
      <p:sp>
        <p:nvSpPr>
          <p:cNvPr id="480" name="Takeaway"/>
          <p:cNvSpPr txBox="1"/>
          <p:nvPr/>
        </p:nvSpPr>
        <p:spPr>
          <a:xfrm>
            <a:off x="583734" y="5340000"/>
            <a:ext cx="11024532" cy="500000"/>
          </a:xfrm>
          <a:prstGeom prst="rect">
            <a:avLst/>
          </a:prstGeom>
          <a:noFill/>
        </p:spPr>
        <p:txBody>
          <a:bodyPr lIns="0" tIns="0" rIns="0" bIns="0" anchor="ctr"/>
          <a:lstStyle/>
          <a:p>
            <a:pPr algn="ctr"/>
            <a:r>
              <a:rPr lang="en-US" sz="1600" b="1" i="1" dirty="0">
                <a:solidFill>
                  <a:srgbClr val="0A6C99"/>
                </a:solidFill>
                <a:latin typeface="Georgia" panose="02040502050405020303" pitchFamily="18" charset="0"/>
              </a:rPr>
              <a:t>The hard parts were rarely technical.</a:t>
            </a:r>
          </a:p>
        </p:txBody>
      </p:sp>
      <p:sp>
        <p:nvSpPr>
          <p:cNvPr id="3" name="Slide Number Placeholder 2">
            <a:extLst>
              <a:ext uri="{FF2B5EF4-FFF2-40B4-BE49-F238E27FC236}">
                <a16:creationId xmlns:a16="http://schemas.microsoft.com/office/drawing/2014/main" id="{268426A4-D324-C16C-A66A-6B2318926309}"/>
              </a:ext>
            </a:extLst>
          </p:cNvPr>
          <p:cNvSpPr>
            <a:spLocks noGrp="1"/>
          </p:cNvSpPr>
          <p:nvPr>
            <p:ph type="sldNum" sz="quarter" idx="12"/>
          </p:nvPr>
        </p:nvSpPr>
        <p:spPr/>
        <p:txBody>
          <a:bodyPr/>
          <a:lstStyle/>
          <a:p>
            <a:fld id="{BAF45662-B160-ED44-B3FC-960023CDBB23}" type="slidenum">
              <a:rPr lang="en-US" smtClean="0"/>
              <a:pPr/>
              <a:t>23</a:t>
            </a:fld>
            <a:endParaRPr lang="en-US"/>
          </a:p>
        </p:txBody>
      </p:sp>
      <p:sp>
        <p:nvSpPr>
          <p:cNvPr id="4" name="Slide Number Placeholder 5">
            <a:extLst>
              <a:ext uri="{FF2B5EF4-FFF2-40B4-BE49-F238E27FC236}">
                <a16:creationId xmlns:a16="http://schemas.microsoft.com/office/drawing/2014/main" id="{C35B6C7C-A59A-6CCF-1D7D-9A39F03D840D}"/>
              </a:ext>
            </a:extLst>
          </p:cNvPr>
          <p:cNvSpPr txBox="1">
            <a:spLocks/>
          </p:cNvSpPr>
          <p:nvPr/>
        </p:nvSpPr>
        <p:spPr>
          <a:xfrm>
            <a:off x="8587154" y="6492875"/>
            <a:ext cx="3086100" cy="365125"/>
          </a:xfrm>
          <a:prstGeom prst="rect">
            <a:avLst/>
          </a:prstGeom>
        </p:spPr>
        <p:txBody>
          <a:bodyPr vert="horz" lIns="91440" tIns="45720" rIns="91440" bIns="45720" rtlCol="0" anchor="ctr">
            <a:normAutofit/>
          </a:bodyPr>
          <a:lstStyle>
            <a:defPPr>
              <a:defRPr lang="en-US"/>
            </a:defPPr>
            <a:lvl1pPr marL="0" indent="0" algn="r" defTabSz="914400" rtl="0" eaLnBrk="1" latinLnBrk="0" hangingPunct="1">
              <a:lnSpc>
                <a:spcPct val="90000"/>
              </a:lnSpc>
              <a:spcBef>
                <a:spcPts val="1000"/>
              </a:spcBef>
              <a:buFont typeface="Arial" panose="020B0604020202020204" pitchFamily="34" charset="0"/>
              <a:buNone/>
              <a:defRPr sz="1600" b="1" i="0" kern="1200">
                <a:solidFill>
                  <a:schemeClr val="accent6">
                    <a:lumMod val="40000"/>
                    <a:lumOff val="60000"/>
                  </a:schemeClr>
                </a:solidFill>
                <a:latin typeface="Georgia" panose="02040502050405020303" pitchFamily="18"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BAF45662-B160-ED44-B3FC-960023CDBB23}" type="slidenum">
              <a:rPr lang="en-US" smtClean="0"/>
              <a:pPr/>
              <a:t>23</a:t>
            </a:fld>
            <a:endParaRPr lang="en-US" dirty="0"/>
          </a:p>
        </p:txBody>
      </p:sp>
    </p:spTree>
    <p:extLst>
      <p:ext uri="{BB962C8B-B14F-4D97-AF65-F5344CB8AC3E}">
        <p14:creationId xmlns:p14="http://schemas.microsoft.com/office/powerpoint/2010/main" val="12973472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3734" y="520000"/>
            <a:ext cx="11024532" cy="1150000"/>
          </a:xfrm>
        </p:spPr>
        <p:txBody>
          <a:bodyPr anchor="ctr">
            <a:normAutofit/>
          </a:bodyPr>
          <a:lstStyle/>
          <a:p>
            <a:r>
              <a:rPr lang="en-US" sz="3600" dirty="0">
                <a:solidFill>
                  <a:srgbClr val="0D9DDB"/>
                </a:solidFill>
              </a:rPr>
              <a:t>Impact and Open Items</a:t>
            </a:r>
          </a:p>
          <a:p>
            <a:r>
              <a:rPr lang="en-US" sz="1800" b="0" dirty="0">
                <a:solidFill>
                  <a:srgbClr val="595959"/>
                </a:solidFill>
              </a:rPr>
              <a:t>What changed for the team, and what still needs partners</a:t>
            </a:r>
          </a:p>
        </p:txBody>
      </p:sp>
      <p:sp>
        <p:nvSpPr>
          <p:cNvPr id="401" name="Col label"/>
          <p:cNvSpPr txBox="1"/>
          <p:nvPr/>
        </p:nvSpPr>
        <p:spPr>
          <a:xfrm>
            <a:off x="583734" y="1980000"/>
            <a:ext cx="5282266" cy="330000"/>
          </a:xfrm>
          <a:prstGeom prst="rect">
            <a:avLst/>
          </a:prstGeom>
          <a:noFill/>
        </p:spPr>
        <p:txBody>
          <a:bodyPr lIns="0" tIns="0" rIns="0" bIns="0" anchor="ctr"/>
          <a:lstStyle/>
          <a:p>
            <a:r>
              <a:rPr lang="en-US" sz="1100" b="1" spc="300" dirty="0">
                <a:solidFill>
                  <a:srgbClr val="0D9DDB"/>
                </a:solidFill>
                <a:latin typeface="Georgia" panose="02040502050405020303" pitchFamily="18" charset="0"/>
              </a:rPr>
              <a:t>IMPACT TO THE CoE</a:t>
            </a:r>
          </a:p>
        </p:txBody>
      </p:sp>
      <p:cxnSp>
        <p:nvCxnSpPr>
          <p:cNvPr id="402" name="Col rule"/>
          <p:cNvCxnSpPr/>
          <p:nvPr/>
        </p:nvCxnSpPr>
        <p:spPr>
          <a:xfrm>
            <a:off x="583734" y="2360000"/>
            <a:ext cx="5282266" cy="0"/>
          </a:xfrm>
          <a:prstGeom prst="line">
            <a:avLst/>
          </a:prstGeom>
          <a:ln w="19050">
            <a:solidFill>
              <a:srgbClr val="0D9DDB"/>
            </a:solidFill>
          </a:ln>
        </p:spPr>
      </p:cxnSp>
      <p:sp>
        <p:nvSpPr>
          <p:cNvPr id="403" name="Row card"/>
          <p:cNvSpPr/>
          <p:nvPr/>
        </p:nvSpPr>
        <p:spPr>
          <a:xfrm>
            <a:off x="583734" y="2500000"/>
            <a:ext cx="5282266" cy="1180000"/>
          </a:xfrm>
          <a:prstGeom prst="roundRect">
            <a:avLst>
              <a:gd name="adj" fmla="val 9000"/>
            </a:avLst>
          </a:prstGeom>
          <a:solidFill>
            <a:srgbClr val="FFFFFF"/>
          </a:solidFill>
          <a:ln w="12700">
            <a:solidFill>
              <a:srgbClr val="0D9DDB"/>
            </a:solidFill>
          </a:ln>
        </p:spPr>
        <p:txBody>
          <a:bodyPr/>
          <a:lstStyle/>
          <a:p>
            <a:endParaRPr lang="en-US"/>
          </a:p>
        </p:txBody>
      </p:sp>
      <p:pic>
        <p:nvPicPr>
          <p:cNvPr id="404" name="Row icon"/>
          <p:cNvPicPr>
            <a:picLocks noChangeAspect="1"/>
          </p:cNvPicPr>
          <p:nvPr/>
        </p:nvPicPr>
        <p:blipFill>
          <a:blip r:embed="rId3"/>
          <a:stretch>
            <a:fillRect/>
          </a:stretch>
        </p:blipFill>
        <p:spPr>
          <a:xfrm>
            <a:off x="833734" y="2780000"/>
            <a:ext cx="620000" cy="620000"/>
          </a:xfrm>
          <a:prstGeom prst="rect">
            <a:avLst/>
          </a:prstGeom>
        </p:spPr>
      </p:pic>
      <p:sp>
        <p:nvSpPr>
          <p:cNvPr id="405" name="Row text"/>
          <p:cNvSpPr txBox="1"/>
          <p:nvPr/>
        </p:nvSpPr>
        <p:spPr>
          <a:xfrm>
            <a:off x="1613734" y="2630000"/>
            <a:ext cx="4002266" cy="920000"/>
          </a:xfrm>
          <a:prstGeom prst="rect">
            <a:avLst/>
          </a:prstGeom>
          <a:noFill/>
        </p:spPr>
        <p:txBody>
          <a:bodyPr lIns="0" tIns="0" rIns="0" bIns="0" anchor="ctr">
            <a:normAutofit/>
          </a:bodyPr>
          <a:lstStyle/>
          <a:p>
            <a:pPr>
              <a:spcAft>
                <a:spcPts val="300"/>
              </a:spcAft>
            </a:pPr>
            <a:r>
              <a:rPr lang="en-US" sz="1500" b="1" dirty="0">
                <a:solidFill>
                  <a:srgbClr val="0A6C99"/>
                </a:solidFill>
                <a:latin typeface="Georgia" panose="02040502050405020303" pitchFamily="18" charset="0"/>
              </a:rPr>
              <a:t>Quality of Life</a:t>
            </a:r>
          </a:p>
          <a:p>
            <a:pPr>
              <a:lnSpc>
                <a:spcPct val="110000"/>
              </a:lnSpc>
            </a:pPr>
            <a:r>
              <a:rPr lang="en-US" sz="1150" dirty="0">
                <a:solidFill>
                  <a:srgbClr val="595959"/>
                </a:solidFill>
                <a:latin typeface="Georgia" panose="02040502050405020303" pitchFamily="18" charset="0"/>
              </a:rPr>
              <a:t>Less repetitive triage and fewer support </a:t>
            </a:r>
            <a:r>
              <a:rPr lang="en-US" sz="1150">
                <a:solidFill>
                  <a:srgbClr val="595959"/>
                </a:solidFill>
                <a:latin typeface="Georgia" panose="02040502050405020303" pitchFamily="18" charset="0"/>
              </a:rPr>
              <a:t>interruptions</a:t>
            </a:r>
            <a:r>
              <a:rPr lang="en-US" sz="1150" dirty="0">
                <a:solidFill>
                  <a:srgbClr val="595959"/>
                </a:solidFill>
                <a:latin typeface="Georgia" panose="02040502050405020303" pitchFamily="18" charset="0"/>
              </a:rPr>
              <a:t>.</a:t>
            </a:r>
          </a:p>
        </p:txBody>
      </p:sp>
      <p:sp>
        <p:nvSpPr>
          <p:cNvPr id="406" name="Row card"/>
          <p:cNvSpPr/>
          <p:nvPr/>
        </p:nvSpPr>
        <p:spPr>
          <a:xfrm>
            <a:off x="583734" y="3880000"/>
            <a:ext cx="5282266" cy="1180000"/>
          </a:xfrm>
          <a:prstGeom prst="roundRect">
            <a:avLst>
              <a:gd name="adj" fmla="val 9000"/>
            </a:avLst>
          </a:prstGeom>
          <a:solidFill>
            <a:srgbClr val="FFFFFF"/>
          </a:solidFill>
          <a:ln w="12700">
            <a:solidFill>
              <a:srgbClr val="0D9DDB"/>
            </a:solidFill>
          </a:ln>
        </p:spPr>
        <p:txBody>
          <a:bodyPr/>
          <a:lstStyle/>
          <a:p>
            <a:endParaRPr lang="en-US"/>
          </a:p>
        </p:txBody>
      </p:sp>
      <p:pic>
        <p:nvPicPr>
          <p:cNvPr id="407" name="Row icon"/>
          <p:cNvPicPr>
            <a:picLocks noChangeAspect="1"/>
          </p:cNvPicPr>
          <p:nvPr/>
        </p:nvPicPr>
        <p:blipFill>
          <a:blip r:embed="rId4"/>
          <a:stretch>
            <a:fillRect/>
          </a:stretch>
        </p:blipFill>
        <p:spPr>
          <a:xfrm>
            <a:off x="833734" y="4160000"/>
            <a:ext cx="620000" cy="620000"/>
          </a:xfrm>
          <a:prstGeom prst="rect">
            <a:avLst/>
          </a:prstGeom>
        </p:spPr>
      </p:pic>
      <p:sp>
        <p:nvSpPr>
          <p:cNvPr id="408" name="Row text"/>
          <p:cNvSpPr txBox="1"/>
          <p:nvPr/>
        </p:nvSpPr>
        <p:spPr>
          <a:xfrm>
            <a:off x="1613734" y="4010000"/>
            <a:ext cx="4002266" cy="920000"/>
          </a:xfrm>
          <a:prstGeom prst="rect">
            <a:avLst/>
          </a:prstGeom>
          <a:noFill/>
        </p:spPr>
        <p:txBody>
          <a:bodyPr lIns="0" tIns="0" rIns="0" bIns="0" anchor="ctr">
            <a:normAutofit/>
          </a:bodyPr>
          <a:lstStyle/>
          <a:p>
            <a:pPr>
              <a:spcAft>
                <a:spcPts val="300"/>
              </a:spcAft>
            </a:pPr>
            <a:r>
              <a:rPr lang="en-US" sz="1500" b="1" dirty="0">
                <a:solidFill>
                  <a:srgbClr val="0A6C99"/>
                </a:solidFill>
                <a:latin typeface="Georgia" panose="02040502050405020303" pitchFamily="18" charset="0"/>
              </a:rPr>
              <a:t>Top of Skill</a:t>
            </a:r>
          </a:p>
          <a:p>
            <a:pPr>
              <a:lnSpc>
                <a:spcPct val="110000"/>
              </a:lnSpc>
            </a:pPr>
            <a:r>
              <a:rPr lang="en-US" sz="1150" dirty="0">
                <a:solidFill>
                  <a:srgbClr val="595959"/>
                </a:solidFill>
                <a:latin typeface="Georgia" panose="02040502050405020303" pitchFamily="18" charset="0"/>
              </a:rPr>
              <a:t>People spend their time on judgment work, not data entry.</a:t>
            </a:r>
          </a:p>
        </p:txBody>
      </p:sp>
      <p:sp>
        <p:nvSpPr>
          <p:cNvPr id="409" name="Col label"/>
          <p:cNvSpPr txBox="1"/>
          <p:nvPr/>
        </p:nvSpPr>
        <p:spPr>
          <a:xfrm>
            <a:off x="6326000" y="1980000"/>
            <a:ext cx="5282266" cy="330000"/>
          </a:xfrm>
          <a:prstGeom prst="rect">
            <a:avLst/>
          </a:prstGeom>
          <a:noFill/>
        </p:spPr>
        <p:txBody>
          <a:bodyPr lIns="0" tIns="0" rIns="0" bIns="0" anchor="ctr"/>
          <a:lstStyle/>
          <a:p>
            <a:r>
              <a:rPr lang="en-US" sz="1100" b="1" spc="300" dirty="0">
                <a:solidFill>
                  <a:srgbClr val="7E8C94"/>
                </a:solidFill>
                <a:latin typeface="Georgia" panose="02040502050405020303" pitchFamily="18" charset="0"/>
              </a:rPr>
              <a:t>STILL OPEN</a:t>
            </a:r>
          </a:p>
        </p:txBody>
      </p:sp>
      <p:cxnSp>
        <p:nvCxnSpPr>
          <p:cNvPr id="410" name="Col rule"/>
          <p:cNvCxnSpPr/>
          <p:nvPr/>
        </p:nvCxnSpPr>
        <p:spPr>
          <a:xfrm>
            <a:off x="6326000" y="2360000"/>
            <a:ext cx="5282266" cy="0"/>
          </a:xfrm>
          <a:prstGeom prst="line">
            <a:avLst/>
          </a:prstGeom>
          <a:ln w="19050">
            <a:solidFill>
              <a:srgbClr val="7E8C94"/>
            </a:solidFill>
          </a:ln>
        </p:spPr>
      </p:cxnSp>
      <p:sp>
        <p:nvSpPr>
          <p:cNvPr id="411" name="Row card"/>
          <p:cNvSpPr/>
          <p:nvPr/>
        </p:nvSpPr>
        <p:spPr>
          <a:xfrm>
            <a:off x="6326000" y="2500000"/>
            <a:ext cx="5282266" cy="1180000"/>
          </a:xfrm>
          <a:prstGeom prst="roundRect">
            <a:avLst>
              <a:gd name="adj" fmla="val 9000"/>
            </a:avLst>
          </a:prstGeom>
          <a:solidFill>
            <a:srgbClr val="FFFFFF"/>
          </a:solidFill>
          <a:ln w="12700">
            <a:solidFill>
              <a:srgbClr val="7E8C94"/>
            </a:solidFill>
          </a:ln>
        </p:spPr>
        <p:txBody>
          <a:bodyPr/>
          <a:lstStyle/>
          <a:p>
            <a:endParaRPr lang="en-US"/>
          </a:p>
        </p:txBody>
      </p:sp>
      <p:pic>
        <p:nvPicPr>
          <p:cNvPr id="412" name="Row icon"/>
          <p:cNvPicPr>
            <a:picLocks noChangeAspect="1"/>
          </p:cNvPicPr>
          <p:nvPr/>
        </p:nvPicPr>
        <p:blipFill>
          <a:blip r:embed="rId5"/>
          <a:stretch>
            <a:fillRect/>
          </a:stretch>
        </p:blipFill>
        <p:spPr>
          <a:xfrm>
            <a:off x="6576000" y="2780000"/>
            <a:ext cx="620000" cy="620000"/>
          </a:xfrm>
          <a:prstGeom prst="rect">
            <a:avLst/>
          </a:prstGeom>
        </p:spPr>
      </p:pic>
      <p:sp>
        <p:nvSpPr>
          <p:cNvPr id="413" name="Row text"/>
          <p:cNvSpPr txBox="1"/>
          <p:nvPr/>
        </p:nvSpPr>
        <p:spPr>
          <a:xfrm>
            <a:off x="7356000" y="2630000"/>
            <a:ext cx="4002266" cy="920000"/>
          </a:xfrm>
          <a:prstGeom prst="rect">
            <a:avLst/>
          </a:prstGeom>
          <a:noFill/>
        </p:spPr>
        <p:txBody>
          <a:bodyPr lIns="0" tIns="0" rIns="0" bIns="0" anchor="ctr">
            <a:normAutofit/>
          </a:bodyPr>
          <a:lstStyle/>
          <a:p>
            <a:pPr>
              <a:spcAft>
                <a:spcPts val="300"/>
              </a:spcAft>
            </a:pPr>
            <a:r>
              <a:rPr lang="en-US" sz="1500" b="1" dirty="0">
                <a:solidFill>
                  <a:srgbClr val="5B6A72"/>
                </a:solidFill>
                <a:latin typeface="Georgia" panose="02040502050405020303" pitchFamily="18" charset="0"/>
              </a:rPr>
              <a:t>Application Owner Concerns</a:t>
            </a:r>
          </a:p>
          <a:p>
            <a:pPr>
              <a:lnSpc>
                <a:spcPct val="110000"/>
              </a:lnSpc>
            </a:pPr>
            <a:r>
              <a:rPr lang="en-US" sz="1150" dirty="0">
                <a:solidFill>
                  <a:srgbClr val="595959"/>
                </a:solidFill>
                <a:latin typeface="Georgia" panose="02040502050405020303" pitchFamily="18" charset="0"/>
              </a:rPr>
              <a:t>Ownership and change control need alignment before scaling.</a:t>
            </a:r>
          </a:p>
        </p:txBody>
      </p:sp>
      <p:sp>
        <p:nvSpPr>
          <p:cNvPr id="414" name="Row card"/>
          <p:cNvSpPr/>
          <p:nvPr/>
        </p:nvSpPr>
        <p:spPr>
          <a:xfrm>
            <a:off x="6326000" y="3880000"/>
            <a:ext cx="5282266" cy="1180000"/>
          </a:xfrm>
          <a:prstGeom prst="roundRect">
            <a:avLst>
              <a:gd name="adj" fmla="val 9000"/>
            </a:avLst>
          </a:prstGeom>
          <a:solidFill>
            <a:srgbClr val="FFFFFF"/>
          </a:solidFill>
          <a:ln w="12700">
            <a:solidFill>
              <a:srgbClr val="7E8C94"/>
            </a:solidFill>
          </a:ln>
        </p:spPr>
        <p:txBody>
          <a:bodyPr/>
          <a:lstStyle/>
          <a:p>
            <a:endParaRPr lang="en-US"/>
          </a:p>
        </p:txBody>
      </p:sp>
      <p:pic>
        <p:nvPicPr>
          <p:cNvPr id="415" name="Row icon"/>
          <p:cNvPicPr>
            <a:picLocks noChangeAspect="1"/>
          </p:cNvPicPr>
          <p:nvPr/>
        </p:nvPicPr>
        <p:blipFill>
          <a:blip r:embed="rId6"/>
          <a:stretch>
            <a:fillRect/>
          </a:stretch>
        </p:blipFill>
        <p:spPr>
          <a:xfrm>
            <a:off x="6576000" y="4160000"/>
            <a:ext cx="620000" cy="620000"/>
          </a:xfrm>
          <a:prstGeom prst="rect">
            <a:avLst/>
          </a:prstGeom>
        </p:spPr>
      </p:pic>
      <p:sp>
        <p:nvSpPr>
          <p:cNvPr id="416" name="Row text"/>
          <p:cNvSpPr txBox="1"/>
          <p:nvPr/>
        </p:nvSpPr>
        <p:spPr>
          <a:xfrm>
            <a:off x="7356000" y="4010000"/>
            <a:ext cx="4002266" cy="920000"/>
          </a:xfrm>
          <a:prstGeom prst="rect">
            <a:avLst/>
          </a:prstGeom>
          <a:noFill/>
        </p:spPr>
        <p:txBody>
          <a:bodyPr lIns="0" tIns="0" rIns="0" bIns="0" anchor="ctr">
            <a:normAutofit/>
          </a:bodyPr>
          <a:lstStyle/>
          <a:p>
            <a:pPr>
              <a:spcAft>
                <a:spcPts val="300"/>
              </a:spcAft>
            </a:pPr>
            <a:r>
              <a:rPr lang="en-US" sz="1500" b="1" dirty="0">
                <a:solidFill>
                  <a:srgbClr val="5B6A72"/>
                </a:solidFill>
                <a:latin typeface="Georgia" panose="02040502050405020303" pitchFamily="18" charset="0"/>
              </a:rPr>
              <a:t>IT Partner Connections</a:t>
            </a:r>
          </a:p>
          <a:p>
            <a:pPr>
              <a:lnSpc>
                <a:spcPct val="110000"/>
              </a:lnSpc>
            </a:pPr>
            <a:r>
              <a:rPr lang="en-US" sz="1150" dirty="0">
                <a:solidFill>
                  <a:srgbClr val="595959"/>
                </a:solidFill>
                <a:latin typeface="Georgia" panose="02040502050405020303" pitchFamily="18" charset="0"/>
              </a:rPr>
              <a:t>New system integrations depend on partner-side access.</a:t>
            </a:r>
          </a:p>
        </p:txBody>
      </p:sp>
      <p:sp>
        <p:nvSpPr>
          <p:cNvPr id="490" name="Outcome bar"/>
          <p:cNvSpPr/>
          <p:nvPr/>
        </p:nvSpPr>
        <p:spPr>
          <a:xfrm>
            <a:off x="583734" y="5460000"/>
            <a:ext cx="11024532" cy="900000"/>
          </a:xfrm>
          <a:prstGeom prst="roundRect">
            <a:avLst>
              <a:gd name="adj" fmla="val 8000"/>
            </a:avLst>
          </a:prstGeom>
          <a:solidFill>
            <a:srgbClr val="0D9DDB"/>
          </a:solidFill>
          <a:ln>
            <a:noFill/>
          </a:ln>
        </p:spPr>
        <p:txBody>
          <a:bodyPr lIns="300000" tIns="0" rIns="300000" bIns="0" anchor="ctr"/>
          <a:lstStyle/>
          <a:p>
            <a:pPr algn="ctr">
              <a:spcAft>
                <a:spcPts val="300"/>
              </a:spcAft>
            </a:pPr>
            <a:r>
              <a:rPr lang="en-US" sz="1200" b="1" spc="300" dirty="0">
                <a:solidFill>
                  <a:srgbClr val="CFEDFB"/>
                </a:solidFill>
                <a:latin typeface="Georgia" panose="02040502050405020303" pitchFamily="18" charset="0"/>
              </a:rPr>
              <a:t>WHERE WE LANDED</a:t>
            </a:r>
          </a:p>
          <a:p>
            <a:pPr algn="ctr"/>
            <a:r>
              <a:rPr lang="en-US" sz="1600" b="1" dirty="0">
                <a:solidFill>
                  <a:srgbClr val="FFFFFF"/>
                </a:solidFill>
                <a:latin typeface="Georgia" panose="02040502050405020303" pitchFamily="18" charset="0"/>
              </a:rPr>
              <a:t>Consistent inputs made everything after them possible.</a:t>
            </a:r>
          </a:p>
        </p:txBody>
      </p:sp>
      <p:sp>
        <p:nvSpPr>
          <p:cNvPr id="3" name="Slide Number Placeholder 2">
            <a:extLst>
              <a:ext uri="{FF2B5EF4-FFF2-40B4-BE49-F238E27FC236}">
                <a16:creationId xmlns:a16="http://schemas.microsoft.com/office/drawing/2014/main" id="{AE3BFF72-DF45-B671-F4C8-7D6CAEB2D6DA}"/>
              </a:ext>
            </a:extLst>
          </p:cNvPr>
          <p:cNvSpPr>
            <a:spLocks noGrp="1"/>
          </p:cNvSpPr>
          <p:nvPr>
            <p:ph type="sldNum" sz="quarter" idx="12"/>
          </p:nvPr>
        </p:nvSpPr>
        <p:spPr/>
        <p:txBody>
          <a:bodyPr/>
          <a:lstStyle/>
          <a:p>
            <a:fld id="{BAF45662-B160-ED44-B3FC-960023CDBB23}" type="slidenum">
              <a:rPr lang="en-US" smtClean="0"/>
              <a:pPr/>
              <a:t>24</a:t>
            </a:fld>
            <a:endParaRPr lang="en-US"/>
          </a:p>
        </p:txBody>
      </p:sp>
      <p:sp>
        <p:nvSpPr>
          <p:cNvPr id="4" name="Slide Number Placeholder 5">
            <a:extLst>
              <a:ext uri="{FF2B5EF4-FFF2-40B4-BE49-F238E27FC236}">
                <a16:creationId xmlns:a16="http://schemas.microsoft.com/office/drawing/2014/main" id="{EA47338B-5B05-A096-DAE7-B52589986E43}"/>
              </a:ext>
            </a:extLst>
          </p:cNvPr>
          <p:cNvSpPr txBox="1">
            <a:spLocks/>
          </p:cNvSpPr>
          <p:nvPr/>
        </p:nvSpPr>
        <p:spPr>
          <a:xfrm>
            <a:off x="8587154" y="6492875"/>
            <a:ext cx="3086100" cy="365125"/>
          </a:xfrm>
          <a:prstGeom prst="rect">
            <a:avLst/>
          </a:prstGeom>
        </p:spPr>
        <p:txBody>
          <a:bodyPr vert="horz" lIns="91440" tIns="45720" rIns="91440" bIns="45720" rtlCol="0" anchor="ctr"/>
          <a:lstStyle>
            <a:defPPr>
              <a:defRPr lang="en-US"/>
            </a:defPPr>
            <a:lvl1pPr marL="0" algn="r" defTabSz="914400" rtl="0" eaLnBrk="1" latinLnBrk="0" hangingPunct="1">
              <a:defRPr sz="1600" b="1" i="0" kern="1200">
                <a:solidFill>
                  <a:schemeClr val="accent6">
                    <a:lumMod val="40000"/>
                    <a:lumOff val="60000"/>
                  </a:schemeClr>
                </a:solidFill>
                <a:latin typeface="Georgia" panose="02040502050405020303"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AF45662-B160-ED44-B3FC-960023CDBB23}" type="slidenum">
              <a:rPr lang="en-US" smtClean="0"/>
              <a:pPr/>
              <a:t>24</a:t>
            </a:fld>
            <a:endParaRPr lang="en-US" dirty="0"/>
          </a:p>
        </p:txBody>
      </p:sp>
    </p:spTree>
    <p:extLst>
      <p:ext uri="{BB962C8B-B14F-4D97-AF65-F5344CB8AC3E}">
        <p14:creationId xmlns:p14="http://schemas.microsoft.com/office/powerpoint/2010/main" val="32141349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ction Title"/>
          <p:cNvSpPr>
            <a:spLocks noGrp="1"/>
          </p:cNvSpPr>
          <p:nvPr>
            <p:ph type="body" sz="quarter" idx="13"/>
          </p:nvPr>
        </p:nvSpPr>
        <p:spPr>
          <a:xfrm>
            <a:off x="4076700" y="2150000"/>
            <a:ext cx="7658100" cy="1450000"/>
          </a:xfrm>
        </p:spPr>
        <p:txBody>
          <a:bodyPr anchor="b">
            <a:normAutofit/>
          </a:bodyPr>
          <a:lstStyle/>
          <a:p>
            <a:pPr>
              <a:lnSpc>
                <a:spcPct val="105000"/>
              </a:lnSpc>
            </a:pPr>
            <a:r>
              <a:rPr lang="en-US" sz="4400" dirty="0">
                <a:latin typeface="Georgia" panose="02040502050405020303" pitchFamily="18" charset="0"/>
              </a:rPr>
              <a:t>Thank You</a:t>
            </a:r>
          </a:p>
        </p:txBody>
      </p:sp>
      <p:sp>
        <p:nvSpPr>
          <p:cNvPr id="3" name="Section Subtitle"/>
          <p:cNvSpPr>
            <a:spLocks noGrp="1"/>
          </p:cNvSpPr>
          <p:nvPr>
            <p:ph type="body" sz="quarter" idx="14"/>
          </p:nvPr>
        </p:nvSpPr>
        <p:spPr>
          <a:xfrm>
            <a:off x="4076700" y="3760000"/>
            <a:ext cx="7000000" cy="1000000"/>
          </a:xfrm>
        </p:spPr>
        <p:txBody>
          <a:bodyPr anchor="t">
            <a:normAutofit/>
          </a:bodyPr>
          <a:lstStyle/>
          <a:p>
            <a:pPr marL="0" indent="0">
              <a:lnSpc>
                <a:spcPct val="115000"/>
              </a:lnSpc>
              <a:buNone/>
            </a:pPr>
            <a:r>
              <a:rPr lang="en-US" sz="2000" i="1" dirty="0">
                <a:solidFill>
                  <a:srgbClr val="CFEDFB"/>
                </a:solidFill>
                <a:latin typeface="Georgia" panose="02040502050405020303" pitchFamily="18" charset="0"/>
              </a:rPr>
              <a:t>Questions and discussion</a:t>
            </a:r>
          </a:p>
        </p:txBody>
      </p:sp>
      <p:sp>
        <p:nvSpPr>
          <p:cNvPr id="4" name="Slide Number Placeholder 3">
            <a:extLst>
              <a:ext uri="{FF2B5EF4-FFF2-40B4-BE49-F238E27FC236}">
                <a16:creationId xmlns:a16="http://schemas.microsoft.com/office/drawing/2014/main" id="{83AD83C7-336A-7399-6616-3776532D08D6}"/>
              </a:ext>
            </a:extLst>
          </p:cNvPr>
          <p:cNvSpPr>
            <a:spLocks noGrp="1"/>
          </p:cNvSpPr>
          <p:nvPr>
            <p:ph type="sldNum" sz="quarter" idx="12"/>
          </p:nvPr>
        </p:nvSpPr>
        <p:spPr/>
        <p:txBody>
          <a:bodyPr/>
          <a:lstStyle/>
          <a:p>
            <a:fld id="{BAF45662-B160-ED44-B3FC-960023CDBB23}" type="slidenum">
              <a:rPr lang="en-US" smtClean="0"/>
              <a:pPr/>
              <a:t>25</a:t>
            </a:fld>
            <a:endParaRPr lang="en-US"/>
          </a:p>
        </p:txBody>
      </p:sp>
    </p:spTree>
    <p:extLst>
      <p:ext uri="{BB962C8B-B14F-4D97-AF65-F5344CB8AC3E}">
        <p14:creationId xmlns:p14="http://schemas.microsoft.com/office/powerpoint/2010/main" val="1717171717"/>
      </p:ext>
    </p:extLst>
  </p:cSld>
  <p:clrMapOvr>
    <a:masterClrMapping/>
  </p:clrMapOvr>
</p:sld>
</file>

<file path=ppt/theme/theme1.xml><?xml version="1.0" encoding="utf-8"?>
<a:theme xmlns:a="http://schemas.openxmlformats.org/drawingml/2006/main" name="Office Theme">
  <a:themeElements>
    <a:clrScheme name="Geis Colors 4">
      <a:dk1>
        <a:srgbClr val="FEFFFE"/>
      </a:dk1>
      <a:lt1>
        <a:srgbClr val="0091D0"/>
      </a:lt1>
      <a:dk2>
        <a:srgbClr val="515451"/>
      </a:dk2>
      <a:lt2>
        <a:srgbClr val="1EB5B9"/>
      </a:lt2>
      <a:accent1>
        <a:srgbClr val="0091D1"/>
      </a:accent1>
      <a:accent2>
        <a:srgbClr val="19B7B8"/>
      </a:accent2>
      <a:accent3>
        <a:srgbClr val="DF5150"/>
      </a:accent3>
      <a:accent4>
        <a:srgbClr val="E7A900"/>
      </a:accent4>
      <a:accent5>
        <a:srgbClr val="FFFFFF"/>
      </a:accent5>
      <a:accent6>
        <a:srgbClr val="525452"/>
      </a:accent6>
      <a:hlink>
        <a:srgbClr val="008FCF"/>
      </a:hlink>
      <a:folHlink>
        <a:srgbClr val="E25151"/>
      </a:folHlink>
    </a:clrScheme>
    <a:fontScheme name="Arial">
      <a:majorFont>
        <a:latin typeface="Georgia"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template - system standard.pptx" id="{2F00515F-158F-46E1-8373-FE8230A1B37D}" vid="{C8029446-3BB2-41F7-A0C8-EC36ECAE92C5}"/>
    </a:ext>
  </a:extLst>
</a:theme>
</file>

<file path=ppt/theme/theme2.xml><?xml version="1.0" encoding="utf-8"?>
<a:theme xmlns:a="http://schemas.openxmlformats.org/drawingml/2006/main" name="Office Theme">
  <a:themeElements>
    <a:clrScheme name="Custom 42">
      <a:dk1>
        <a:srgbClr val="525551"/>
      </a:dk1>
      <a:lt1>
        <a:srgbClr val="FEFFFE"/>
      </a:lt1>
      <a:dk2>
        <a:srgbClr val="515451"/>
      </a:dk2>
      <a:lt2>
        <a:srgbClr val="1EB5B9"/>
      </a:lt2>
      <a:accent1>
        <a:srgbClr val="0091D1"/>
      </a:accent1>
      <a:accent2>
        <a:srgbClr val="19B7B8"/>
      </a:accent2>
      <a:accent3>
        <a:srgbClr val="DF5150"/>
      </a:accent3>
      <a:accent4>
        <a:srgbClr val="E7A900"/>
      </a:accent4>
      <a:accent5>
        <a:srgbClr val="FFFFFF"/>
      </a:accent5>
      <a:accent6>
        <a:srgbClr val="525452"/>
      </a:accent6>
      <a:hlink>
        <a:srgbClr val="008FCF"/>
      </a:hlink>
      <a:folHlink>
        <a:srgbClr val="E25151"/>
      </a:folHlink>
    </a:clrScheme>
    <a:fontScheme name="Arial">
      <a:majorFont>
        <a:latin typeface="Georgia"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is-1109-Brand_PPT_Update_WithTips" id="{781BD750-3C03-CE4E-9679-292C6DCD8330}" vid="{6C59DCFB-8856-FD46-AA1C-777865A9FA8E}"/>
    </a:ext>
  </a:extLst>
</a:theme>
</file>

<file path=ppt/theme/theme3.xml><?xml version="1.0" encoding="utf-8"?>
<a:theme xmlns:a="http://schemas.openxmlformats.org/drawingml/2006/main" name="1_Office Theme">
  <a:themeElements>
    <a:clrScheme name="Geis Colors 4">
      <a:dk1>
        <a:srgbClr val="FEFFFE"/>
      </a:dk1>
      <a:lt1>
        <a:srgbClr val="0091D0"/>
      </a:lt1>
      <a:dk2>
        <a:srgbClr val="515451"/>
      </a:dk2>
      <a:lt2>
        <a:srgbClr val="1EB5B9"/>
      </a:lt2>
      <a:accent1>
        <a:srgbClr val="0091D1"/>
      </a:accent1>
      <a:accent2>
        <a:srgbClr val="19B7B8"/>
      </a:accent2>
      <a:accent3>
        <a:srgbClr val="DF5150"/>
      </a:accent3>
      <a:accent4>
        <a:srgbClr val="E7A900"/>
      </a:accent4>
      <a:accent5>
        <a:srgbClr val="FFFFFF"/>
      </a:accent5>
      <a:accent6>
        <a:srgbClr val="525452"/>
      </a:accent6>
      <a:hlink>
        <a:srgbClr val="008FCF"/>
      </a:hlink>
      <a:folHlink>
        <a:srgbClr val="E25151"/>
      </a:folHlink>
    </a:clrScheme>
    <a:fontScheme name="Arial">
      <a:majorFont>
        <a:latin typeface="Georgia"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is-0791-PPT_DesignTemplet" id="{BC0DCC3C-F801-1647-AC01-B769CCF20F79}" vid="{0EBD80AA-8E35-764C-8DA3-194A1669578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Georgia"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170</TotalTime>
  <Words>2195</Words>
  <Application>Microsoft Office PowerPoint</Application>
  <PresentationFormat>Widescreen</PresentationFormat>
  <Paragraphs>382</Paragraphs>
  <Slides>25</Slides>
  <Notes>11</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25</vt:i4>
      </vt:variant>
    </vt:vector>
  </HeadingPairs>
  <TitlesOfParts>
    <vt:vector size="34" baseType="lpstr">
      <vt:lpstr>adobe-clean-ux</vt:lpstr>
      <vt:lpstr>Arial</vt:lpstr>
      <vt:lpstr>Calibri</vt:lpstr>
      <vt:lpstr>Calibri Light</vt:lpstr>
      <vt:lpstr>Georgia</vt:lpstr>
      <vt:lpstr>Wingdings</vt:lpstr>
      <vt:lpstr>Office Theme</vt:lpstr>
      <vt:lpstr>Office Theme</vt:lpstr>
      <vt:lpstr>1_Office Theme</vt:lpstr>
      <vt:lpstr>PowerPoint Presentation</vt:lpstr>
      <vt:lpstr>PowerPoint Presentation</vt:lpstr>
      <vt:lpstr>PowerPoint Presentation</vt:lpstr>
      <vt:lpstr>PowerPoint Presentation</vt:lpstr>
      <vt:lpstr>PowerPoint Presentation</vt:lpstr>
      <vt:lpstr>Challenges of Growth</vt:lpstr>
      <vt:lpstr>Support &amp; Sustainability:  Why It Matters</vt:lpstr>
      <vt:lpstr>UiPath Fault Management</vt:lpstr>
      <vt:lpstr>The Cost of Standing Still Risks of continuing manual, email-based support</vt:lpstr>
      <vt:lpstr>PowerPoint Presentation</vt:lpstr>
      <vt:lpstr>Consistency First</vt:lpstr>
      <vt:lpstr>Building the Data Foundation</vt:lpstr>
      <vt:lpstr>PowerPoint Presentation</vt:lpstr>
      <vt:lpstr>Advent of AutoBot Phase 1 (Attended)</vt:lpstr>
      <vt:lpstr>PowerPoint Presentation</vt:lpstr>
      <vt:lpstr>Attended by Design The four choices that made Phase 1 work</vt:lpstr>
      <vt:lpstr>What Phase 1 Delivered Dashboards, better tickets, and time back for analysts</vt:lpstr>
      <vt:lpstr>Phase 1 Challenges What we learned and how we fixed it</vt:lpstr>
      <vt:lpstr>PowerPoint Presentation</vt:lpstr>
      <vt:lpstr>Phase Comparisons From manual triggers to an API-first pipeline</vt:lpstr>
      <vt:lpstr>The Backend Vision</vt:lpstr>
      <vt:lpstr>What Comes Next The agentic roadmap beyond Phase 2</vt:lpstr>
      <vt:lpstr>Challenges and Lessons What proved hard, and what we would carry forward</vt:lpstr>
      <vt:lpstr>Impact and Open Items What changed for the team, and what still needs partners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jestraub@geisinger.edu</dc:creator>
  <cp:lastModifiedBy>Jacomine, Michael</cp:lastModifiedBy>
  <cp:revision>95</cp:revision>
  <dcterms:modified xsi:type="dcterms:W3CDTF">2026-08-20T15:31:23Z</dcterms:modified>
</cp:coreProperties>
</file>